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320" r:id="rId3"/>
    <p:sldId id="319" r:id="rId4"/>
    <p:sldId id="260" r:id="rId5"/>
    <p:sldId id="261" r:id="rId6"/>
    <p:sldId id="343" r:id="rId7"/>
    <p:sldId id="282" r:id="rId8"/>
    <p:sldId id="259" r:id="rId9"/>
    <p:sldId id="321" r:id="rId10"/>
    <p:sldId id="322" r:id="rId11"/>
    <p:sldId id="270" r:id="rId12"/>
    <p:sldId id="273" r:id="rId13"/>
    <p:sldId id="285" r:id="rId14"/>
    <p:sldId id="286" r:id="rId15"/>
    <p:sldId id="323" r:id="rId16"/>
    <p:sldId id="324" r:id="rId17"/>
    <p:sldId id="326" r:id="rId18"/>
    <p:sldId id="327" r:id="rId19"/>
    <p:sldId id="328" r:id="rId20"/>
    <p:sldId id="330" r:id="rId21"/>
    <p:sldId id="331" r:id="rId22"/>
    <p:sldId id="333" r:id="rId23"/>
    <p:sldId id="332" r:id="rId24"/>
    <p:sldId id="297" r:id="rId25"/>
    <p:sldId id="300" r:id="rId26"/>
    <p:sldId id="337" r:id="rId27"/>
    <p:sldId id="334" r:id="rId28"/>
    <p:sldId id="336" r:id="rId29"/>
    <p:sldId id="338" r:id="rId30"/>
    <p:sldId id="340" r:id="rId31"/>
    <p:sldId id="341" r:id="rId32"/>
    <p:sldId id="339" r:id="rId33"/>
    <p:sldId id="34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5D3157A-FE0B-4638-AFAD-CE409382B808}">
          <p14:sldIdLst>
            <p14:sldId id="257"/>
            <p14:sldId id="320"/>
            <p14:sldId id="319"/>
            <p14:sldId id="260"/>
            <p14:sldId id="261"/>
            <p14:sldId id="343"/>
            <p14:sldId id="282"/>
            <p14:sldId id="259"/>
            <p14:sldId id="321"/>
            <p14:sldId id="322"/>
            <p14:sldId id="270"/>
            <p14:sldId id="273"/>
            <p14:sldId id="285"/>
            <p14:sldId id="286"/>
            <p14:sldId id="323"/>
            <p14:sldId id="324"/>
            <p14:sldId id="326"/>
            <p14:sldId id="327"/>
            <p14:sldId id="328"/>
            <p14:sldId id="330"/>
            <p14:sldId id="331"/>
            <p14:sldId id="333"/>
            <p14:sldId id="332"/>
            <p14:sldId id="297"/>
            <p14:sldId id="300"/>
            <p14:sldId id="337"/>
            <p14:sldId id="334"/>
            <p14:sldId id="336"/>
            <p14:sldId id="338"/>
            <p14:sldId id="340"/>
            <p14:sldId id="341"/>
            <p14:sldId id="339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2160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CA3"/>
    <a:srgbClr val="1D347E"/>
    <a:srgbClr val="1D4999"/>
    <a:srgbClr val="7FBFD7"/>
    <a:srgbClr val="009687"/>
    <a:srgbClr val="7AB098"/>
    <a:srgbClr val="CAE18C"/>
    <a:srgbClr val="2F8045"/>
    <a:srgbClr val="005DAC"/>
    <a:srgbClr val="3C3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54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0656C-6FF4-4BA3-A2E8-704ACF0A522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01859-C413-4782-BC2E-218A357813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0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04086-9A89-79DC-F4EF-20936103C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7785F1-28C1-D731-D090-9C2089A27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8D841-D85B-0814-5871-7821E6F1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793A3-3AF3-1D43-41B6-FB96ED164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14A68-590B-2EA0-2B95-11E500DB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86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F2417-E2BA-9EE5-5267-503DB6C46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FB98-7E75-0CEA-09C8-D3A75FBCE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8405C-A4EA-3230-2736-95F5BFB5C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14E-6C24-B745-504C-09B7BF87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B2A2B-DAC8-D2A4-A083-1AF3050A0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380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AB9B-2A11-2C4A-02AB-ADC396198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95814-FE84-C8D6-62EF-CA78D7D7A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8B3B2-0129-6E3C-146B-DF3504B0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059ED-6960-8BF5-4363-56009A9C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88D40-EF48-642E-4779-80968D511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27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BB08-1034-942C-0D88-DAAAF249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C1392-B4B5-D681-E28D-70608F3DF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C3CD2-478E-FD77-15BC-DB9452CF7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A55A7-C153-7998-02FD-496F0C257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1068F-B091-3B34-672E-E75BD064D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4F00A-BCBE-5883-6BA6-5AF330A9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B4E7-032A-951A-A20C-80E40609A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DD85B-2410-4309-4821-2792D31DB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8A593-0DE5-A743-0489-B75EE7BF7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DD0A-CFAF-A258-453E-0BF08B3C3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E7E91-04BA-DE09-DC5E-9EEC4A907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FB94F1-8A0E-2F75-7C92-6E061F7D0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81509-4540-5EE0-B989-81793B9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61EF4B-3051-504F-CD44-BE57AF450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69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D549-6FD9-A256-2049-4889578D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F3521-7D6C-9ED7-8EFD-78C18BFCA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3D81A-7C4E-D234-C152-A2878D2D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56807-5E93-60B1-80ED-165C0F2A9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33D236-08AD-7068-954D-67C30C110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5595A1-8F4A-018F-7B3C-25D3A7AE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AA43A-E403-1B90-50D7-ED89B333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23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C9F3-2CC6-DE85-4637-BF279D36D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38F0D-DAC2-83E2-7AC9-0D6CD8B68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2EFD2-57DB-E3BC-F6D7-1219D022A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C412C-C117-181F-4AA8-AEE49492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3A90A-EB23-923F-746F-28B9463F7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E3E87-F91C-EFE7-0AF2-47081719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04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0A75-F0B4-1098-3393-5F504C7C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7A74F-551B-DA70-7B90-2722BA057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702CE-EF4E-AC26-091B-14B23CDAD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BDC82-04FB-C27E-0B3F-EB0DABC3E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BC756-B0EF-CD6D-F85A-3F5F778E4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5790E-317D-2016-3706-76D9ECE19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26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9437-DCF4-CFF1-4C88-63302315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CD801B-8797-A3DD-5275-53E9A195F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5799D-E39E-52A9-5709-4D38ADB44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6DA89-F9D6-08F4-2860-D951C80E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86050-A0B2-9C66-E729-9FCE768F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21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30A022-5928-5383-11CF-19AF09FCA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3A384-BA45-AD68-E237-DC75CE9DC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A758C-394F-0344-2B59-49F2E97B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A78C7-6925-5D12-6D3C-C56E20BF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41A21-B7CC-2AD0-3411-431A2B1F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69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7EE5B-4D18-5B3A-7DC8-38E8FA8CC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06222-8A7E-4140-6B20-54FEBD4A9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EB337-73BC-4DA3-053F-4304B8CC5C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47262-3F47-48B3-8B89-A378302C8D6D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52FAE-C71B-136F-0290-DF0EDE79F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8C1D6-50F8-4E5D-37C6-5EF4B7D34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C32D-A7A8-499D-ABA5-3AEEFF615060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 descr="University of Plymouth in United Kingdom | You Apply">
            <a:extLst>
              <a:ext uri="{FF2B5EF4-FFF2-40B4-BE49-F238E27FC236}">
                <a16:creationId xmlns:a16="http://schemas.microsoft.com/office/drawing/2014/main" id="{F7062C7E-53C6-D966-7133-8B3C0C24ED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500" y="6402840"/>
            <a:ext cx="1371600" cy="27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44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s://youtu.be/A7L8RGULwxs?si=Lmd3iKFTf_5Rr-hS&amp;t=2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hyperlink" Target="https://youtu.be/Pa7eX5BPt3Q?si=d3M0Q54_-T9jDHl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digi-ed.plymouth.ac.uk/vtour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hyperlink" Target="https://digi-ed.plymouth.ac.uk/vtours/library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Video 1036" title="Waves by the shore">
            <a:hlinkClick r:id="" action="ppaction://media"/>
            <a:extLst>
              <a:ext uri="{FF2B5EF4-FFF2-40B4-BE49-F238E27FC236}">
                <a16:creationId xmlns:a16="http://schemas.microsoft.com/office/drawing/2014/main" id="{6428CBE1-6DF8-BD21-40D6-76491970E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0000" contrast="-20000"/>
          </a:blip>
          <a:srcRect t="9436" b="12305"/>
          <a:stretch/>
        </p:blipFill>
        <p:spPr>
          <a:xfrm>
            <a:off x="0" y="1490919"/>
            <a:ext cx="12192000" cy="5367081"/>
          </a:xfrm>
          <a:prstGeom prst="rect">
            <a:avLst/>
          </a:prstGeom>
        </p:spPr>
      </p:pic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E1493445-33DD-BB44-9DAE-6B17ABD9450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12191999" h="6858000">
                <a:moveTo>
                  <a:pt x="8503823" y="5080143"/>
                </a:moveTo>
                <a:lnTo>
                  <a:pt x="8503823" y="5135953"/>
                </a:lnTo>
                <a:cubicBezTo>
                  <a:pt x="8503823" y="5154408"/>
                  <a:pt x="8500102" y="5170407"/>
                  <a:pt x="8492660" y="5183951"/>
                </a:cubicBezTo>
                <a:cubicBezTo>
                  <a:pt x="8485219" y="5197494"/>
                  <a:pt x="8475694" y="5208656"/>
                  <a:pt x="8464086" y="5217437"/>
                </a:cubicBezTo>
                <a:cubicBezTo>
                  <a:pt x="8452477" y="5226218"/>
                  <a:pt x="8439604" y="5232692"/>
                  <a:pt x="8425465" y="5236859"/>
                </a:cubicBezTo>
                <a:cubicBezTo>
                  <a:pt x="8411326" y="5241026"/>
                  <a:pt x="8397560" y="5243110"/>
                  <a:pt x="8384165" y="5243110"/>
                </a:cubicBezTo>
                <a:cubicBezTo>
                  <a:pt x="8356483" y="5243110"/>
                  <a:pt x="8334903" y="5236785"/>
                  <a:pt x="8319425" y="5224134"/>
                </a:cubicBezTo>
                <a:cubicBezTo>
                  <a:pt x="8303947" y="5211484"/>
                  <a:pt x="8296208" y="5193103"/>
                  <a:pt x="8296208" y="5168993"/>
                </a:cubicBezTo>
                <a:cubicBezTo>
                  <a:pt x="8296208" y="5152622"/>
                  <a:pt x="8299408" y="5139079"/>
                  <a:pt x="8305807" y="5128363"/>
                </a:cubicBezTo>
                <a:cubicBezTo>
                  <a:pt x="8312207" y="5117648"/>
                  <a:pt x="8321509" y="5109164"/>
                  <a:pt x="8333712" y="5102914"/>
                </a:cubicBezTo>
                <a:cubicBezTo>
                  <a:pt x="8345916" y="5096663"/>
                  <a:pt x="8360650" y="5092049"/>
                  <a:pt x="8377914" y="5089073"/>
                </a:cubicBezTo>
                <a:cubicBezTo>
                  <a:pt x="8395178" y="5086096"/>
                  <a:pt x="8414824" y="5084012"/>
                  <a:pt x="8436850" y="5082822"/>
                </a:cubicBezTo>
                <a:close/>
                <a:moveTo>
                  <a:pt x="2731971" y="4946644"/>
                </a:moveTo>
                <a:cubicBezTo>
                  <a:pt x="2751021" y="4946644"/>
                  <a:pt x="2767243" y="4950290"/>
                  <a:pt x="2780638" y="4957583"/>
                </a:cubicBezTo>
                <a:cubicBezTo>
                  <a:pt x="2794032" y="4964876"/>
                  <a:pt x="2804822" y="4974921"/>
                  <a:pt x="2813008" y="4987721"/>
                </a:cubicBezTo>
                <a:cubicBezTo>
                  <a:pt x="2821193" y="5000520"/>
                  <a:pt x="2827146" y="5015775"/>
                  <a:pt x="2830867" y="5033485"/>
                </a:cubicBezTo>
                <a:cubicBezTo>
                  <a:pt x="2834588" y="5051196"/>
                  <a:pt x="2836448" y="5070469"/>
                  <a:pt x="2836448" y="5091305"/>
                </a:cubicBezTo>
                <a:cubicBezTo>
                  <a:pt x="2836448" y="5108867"/>
                  <a:pt x="2834737" y="5126428"/>
                  <a:pt x="2831314" y="5143990"/>
                </a:cubicBezTo>
                <a:cubicBezTo>
                  <a:pt x="2827890" y="5161552"/>
                  <a:pt x="2822086" y="5177402"/>
                  <a:pt x="2813901" y="5191541"/>
                </a:cubicBezTo>
                <a:cubicBezTo>
                  <a:pt x="2805715" y="5205679"/>
                  <a:pt x="2794925" y="5217214"/>
                  <a:pt x="2781531" y="5226143"/>
                </a:cubicBezTo>
                <a:cubicBezTo>
                  <a:pt x="2768136" y="5235073"/>
                  <a:pt x="2751616" y="5239538"/>
                  <a:pt x="2731971" y="5239538"/>
                </a:cubicBezTo>
                <a:cubicBezTo>
                  <a:pt x="2713814" y="5239538"/>
                  <a:pt x="2697964" y="5235222"/>
                  <a:pt x="2684420" y="5226590"/>
                </a:cubicBezTo>
                <a:cubicBezTo>
                  <a:pt x="2670877" y="5217958"/>
                  <a:pt x="2659566" y="5206498"/>
                  <a:pt x="2650487" y="5192211"/>
                </a:cubicBezTo>
                <a:cubicBezTo>
                  <a:pt x="2641409" y="5177923"/>
                  <a:pt x="2634637" y="5161478"/>
                  <a:pt x="2630172" y="5142874"/>
                </a:cubicBezTo>
                <a:cubicBezTo>
                  <a:pt x="2625708" y="5124270"/>
                  <a:pt x="2623475" y="5104848"/>
                  <a:pt x="2623475" y="5084608"/>
                </a:cubicBezTo>
                <a:cubicBezTo>
                  <a:pt x="2623475" y="5065260"/>
                  <a:pt x="2626228" y="5047178"/>
                  <a:pt x="2631735" y="5030360"/>
                </a:cubicBezTo>
                <a:cubicBezTo>
                  <a:pt x="2637242" y="5013542"/>
                  <a:pt x="2644832" y="4998957"/>
                  <a:pt x="2654506" y="4986604"/>
                </a:cubicBezTo>
                <a:cubicBezTo>
                  <a:pt x="2664180" y="4974252"/>
                  <a:pt x="2675639" y="4964503"/>
                  <a:pt x="2688885" y="4957360"/>
                </a:cubicBezTo>
                <a:cubicBezTo>
                  <a:pt x="2702131" y="4950216"/>
                  <a:pt x="2716493" y="4946644"/>
                  <a:pt x="2731971" y="4946644"/>
                </a:cubicBezTo>
                <a:close/>
                <a:moveTo>
                  <a:pt x="9378932" y="4905568"/>
                </a:moveTo>
                <a:cubicBezTo>
                  <a:pt x="9400066" y="4905568"/>
                  <a:pt x="9419042" y="4909660"/>
                  <a:pt x="9435859" y="4917846"/>
                </a:cubicBezTo>
                <a:cubicBezTo>
                  <a:pt x="9452676" y="4926031"/>
                  <a:pt x="9466964" y="4937491"/>
                  <a:pt x="9478722" y="4952225"/>
                </a:cubicBezTo>
                <a:cubicBezTo>
                  <a:pt x="9490479" y="4966959"/>
                  <a:pt x="9499483" y="4984446"/>
                  <a:pt x="9505734" y="5004687"/>
                </a:cubicBezTo>
                <a:cubicBezTo>
                  <a:pt x="9511984" y="5024928"/>
                  <a:pt x="9515110" y="5047103"/>
                  <a:pt x="9515110" y="5071213"/>
                </a:cubicBezTo>
                <a:cubicBezTo>
                  <a:pt x="9515110" y="5095621"/>
                  <a:pt x="9511984" y="5118020"/>
                  <a:pt x="9505734" y="5138409"/>
                </a:cubicBezTo>
                <a:cubicBezTo>
                  <a:pt x="9499483" y="5158799"/>
                  <a:pt x="9490479" y="5176286"/>
                  <a:pt x="9478722" y="5190871"/>
                </a:cubicBezTo>
                <a:cubicBezTo>
                  <a:pt x="9466964" y="5205456"/>
                  <a:pt x="9452676" y="5216842"/>
                  <a:pt x="9435859" y="5225027"/>
                </a:cubicBezTo>
                <a:cubicBezTo>
                  <a:pt x="9419042" y="5233213"/>
                  <a:pt x="9400066" y="5237305"/>
                  <a:pt x="9378932" y="5237305"/>
                </a:cubicBezTo>
                <a:cubicBezTo>
                  <a:pt x="9358096" y="5237305"/>
                  <a:pt x="9339270" y="5233213"/>
                  <a:pt x="9322452" y="5225027"/>
                </a:cubicBezTo>
                <a:cubicBezTo>
                  <a:pt x="9305634" y="5216842"/>
                  <a:pt x="9291347" y="5205456"/>
                  <a:pt x="9279590" y="5190871"/>
                </a:cubicBezTo>
                <a:cubicBezTo>
                  <a:pt x="9267832" y="5176286"/>
                  <a:pt x="9258754" y="5158799"/>
                  <a:pt x="9252354" y="5138409"/>
                </a:cubicBezTo>
                <a:cubicBezTo>
                  <a:pt x="9245954" y="5118020"/>
                  <a:pt x="9242754" y="5095621"/>
                  <a:pt x="9242754" y="5071213"/>
                </a:cubicBezTo>
                <a:cubicBezTo>
                  <a:pt x="9242754" y="5047103"/>
                  <a:pt x="9245954" y="5024928"/>
                  <a:pt x="9252354" y="5004687"/>
                </a:cubicBezTo>
                <a:cubicBezTo>
                  <a:pt x="9258754" y="4984446"/>
                  <a:pt x="9267832" y="4966959"/>
                  <a:pt x="9279590" y="4952225"/>
                </a:cubicBezTo>
                <a:cubicBezTo>
                  <a:pt x="9291347" y="4937491"/>
                  <a:pt x="9305634" y="4926031"/>
                  <a:pt x="9322452" y="4917846"/>
                </a:cubicBezTo>
                <a:cubicBezTo>
                  <a:pt x="9339270" y="4909660"/>
                  <a:pt x="9358096" y="4905568"/>
                  <a:pt x="9378932" y="4905568"/>
                </a:cubicBezTo>
                <a:close/>
                <a:moveTo>
                  <a:pt x="4387833" y="4905568"/>
                </a:moveTo>
                <a:cubicBezTo>
                  <a:pt x="4408966" y="4905568"/>
                  <a:pt x="4427942" y="4909660"/>
                  <a:pt x="4444759" y="4917846"/>
                </a:cubicBezTo>
                <a:cubicBezTo>
                  <a:pt x="4461577" y="4926031"/>
                  <a:pt x="4475865" y="4937491"/>
                  <a:pt x="4487622" y="4952225"/>
                </a:cubicBezTo>
                <a:cubicBezTo>
                  <a:pt x="4499379" y="4966959"/>
                  <a:pt x="4508383" y="4984446"/>
                  <a:pt x="4514634" y="5004687"/>
                </a:cubicBezTo>
                <a:cubicBezTo>
                  <a:pt x="4520885" y="5024928"/>
                  <a:pt x="4524010" y="5047103"/>
                  <a:pt x="4524010" y="5071213"/>
                </a:cubicBezTo>
                <a:cubicBezTo>
                  <a:pt x="4524010" y="5095621"/>
                  <a:pt x="4520885" y="5118020"/>
                  <a:pt x="4514634" y="5138409"/>
                </a:cubicBezTo>
                <a:cubicBezTo>
                  <a:pt x="4508383" y="5158799"/>
                  <a:pt x="4499379" y="5176286"/>
                  <a:pt x="4487622" y="5190871"/>
                </a:cubicBezTo>
                <a:cubicBezTo>
                  <a:pt x="4475865" y="5205456"/>
                  <a:pt x="4461577" y="5216842"/>
                  <a:pt x="4444759" y="5225027"/>
                </a:cubicBezTo>
                <a:cubicBezTo>
                  <a:pt x="4427942" y="5233213"/>
                  <a:pt x="4408966" y="5237305"/>
                  <a:pt x="4387833" y="5237305"/>
                </a:cubicBezTo>
                <a:cubicBezTo>
                  <a:pt x="4366997" y="5237305"/>
                  <a:pt x="4348170" y="5233213"/>
                  <a:pt x="4331352" y="5225027"/>
                </a:cubicBezTo>
                <a:cubicBezTo>
                  <a:pt x="4314535" y="5216842"/>
                  <a:pt x="4300247" y="5205456"/>
                  <a:pt x="4288489" y="5190871"/>
                </a:cubicBezTo>
                <a:cubicBezTo>
                  <a:pt x="4276732" y="5176286"/>
                  <a:pt x="4267654" y="5158799"/>
                  <a:pt x="4261254" y="5138409"/>
                </a:cubicBezTo>
                <a:cubicBezTo>
                  <a:pt x="4254855" y="5118020"/>
                  <a:pt x="4251655" y="5095621"/>
                  <a:pt x="4251655" y="5071213"/>
                </a:cubicBezTo>
                <a:cubicBezTo>
                  <a:pt x="4251655" y="5047103"/>
                  <a:pt x="4254855" y="5024928"/>
                  <a:pt x="4261254" y="5004687"/>
                </a:cubicBezTo>
                <a:cubicBezTo>
                  <a:pt x="4267654" y="4984446"/>
                  <a:pt x="4276732" y="4966959"/>
                  <a:pt x="4288489" y="4952225"/>
                </a:cubicBezTo>
                <a:cubicBezTo>
                  <a:pt x="4300247" y="4937491"/>
                  <a:pt x="4314535" y="4926031"/>
                  <a:pt x="4331352" y="4917846"/>
                </a:cubicBezTo>
                <a:cubicBezTo>
                  <a:pt x="4348170" y="4909660"/>
                  <a:pt x="4366997" y="4905568"/>
                  <a:pt x="4387833" y="4905568"/>
                </a:cubicBezTo>
                <a:close/>
                <a:moveTo>
                  <a:pt x="7955243" y="4901996"/>
                </a:moveTo>
                <a:cubicBezTo>
                  <a:pt x="7973697" y="4901996"/>
                  <a:pt x="7990143" y="4905568"/>
                  <a:pt x="8004579" y="4912711"/>
                </a:cubicBezTo>
                <a:cubicBezTo>
                  <a:pt x="8019015" y="4919855"/>
                  <a:pt x="8031145" y="4929380"/>
                  <a:pt x="8040968" y="4941286"/>
                </a:cubicBezTo>
                <a:cubicBezTo>
                  <a:pt x="8050790" y="4953193"/>
                  <a:pt x="8058306" y="4966959"/>
                  <a:pt x="8063515" y="4982586"/>
                </a:cubicBezTo>
                <a:cubicBezTo>
                  <a:pt x="8068724" y="4998213"/>
                  <a:pt x="8071626" y="5014659"/>
                  <a:pt x="8072221" y="5031923"/>
                </a:cubicBezTo>
                <a:lnTo>
                  <a:pt x="7821744" y="5031923"/>
                </a:lnTo>
                <a:cubicBezTo>
                  <a:pt x="7823827" y="5017635"/>
                  <a:pt x="7827622" y="5002827"/>
                  <a:pt x="7833129" y="4987497"/>
                </a:cubicBezTo>
                <a:cubicBezTo>
                  <a:pt x="7838636" y="4972168"/>
                  <a:pt x="7846672" y="4958178"/>
                  <a:pt x="7857239" y="4945528"/>
                </a:cubicBezTo>
                <a:cubicBezTo>
                  <a:pt x="7867806" y="4932877"/>
                  <a:pt x="7881052" y="4922460"/>
                  <a:pt x="7896976" y="4914274"/>
                </a:cubicBezTo>
                <a:cubicBezTo>
                  <a:pt x="7912901" y="4906088"/>
                  <a:pt x="7932323" y="4901996"/>
                  <a:pt x="7955243" y="4901996"/>
                </a:cubicBezTo>
                <a:close/>
                <a:moveTo>
                  <a:pt x="5631143" y="4901996"/>
                </a:moveTo>
                <a:cubicBezTo>
                  <a:pt x="5649598" y="4901996"/>
                  <a:pt x="5666043" y="4905568"/>
                  <a:pt x="5680479" y="4912711"/>
                </a:cubicBezTo>
                <a:cubicBezTo>
                  <a:pt x="5694915" y="4919855"/>
                  <a:pt x="5707045" y="4929380"/>
                  <a:pt x="5716868" y="4941286"/>
                </a:cubicBezTo>
                <a:cubicBezTo>
                  <a:pt x="5726690" y="4953193"/>
                  <a:pt x="5734206" y="4966959"/>
                  <a:pt x="5739415" y="4982586"/>
                </a:cubicBezTo>
                <a:cubicBezTo>
                  <a:pt x="5744624" y="4998213"/>
                  <a:pt x="5747526" y="5014659"/>
                  <a:pt x="5748122" y="5031923"/>
                </a:cubicBezTo>
                <a:lnTo>
                  <a:pt x="5497644" y="5031923"/>
                </a:lnTo>
                <a:cubicBezTo>
                  <a:pt x="5499727" y="5017635"/>
                  <a:pt x="5503522" y="5002827"/>
                  <a:pt x="5509029" y="4987497"/>
                </a:cubicBezTo>
                <a:cubicBezTo>
                  <a:pt x="5514536" y="4972168"/>
                  <a:pt x="5522573" y="4958178"/>
                  <a:pt x="5533139" y="4945528"/>
                </a:cubicBezTo>
                <a:cubicBezTo>
                  <a:pt x="5543706" y="4932877"/>
                  <a:pt x="5556952" y="4922460"/>
                  <a:pt x="5572877" y="4914274"/>
                </a:cubicBezTo>
                <a:cubicBezTo>
                  <a:pt x="5588801" y="4906088"/>
                  <a:pt x="5608224" y="4901996"/>
                  <a:pt x="5631143" y="4901996"/>
                </a:cubicBezTo>
                <a:close/>
                <a:moveTo>
                  <a:pt x="9009540" y="4856008"/>
                </a:moveTo>
                <a:cubicBezTo>
                  <a:pt x="9002694" y="4856008"/>
                  <a:pt x="8997039" y="4858240"/>
                  <a:pt x="8992574" y="4862705"/>
                </a:cubicBezTo>
                <a:cubicBezTo>
                  <a:pt x="8988110" y="4867170"/>
                  <a:pt x="8985877" y="4872677"/>
                  <a:pt x="8985877" y="4879225"/>
                </a:cubicBezTo>
                <a:lnTo>
                  <a:pt x="8985877" y="5263202"/>
                </a:lnTo>
                <a:cubicBezTo>
                  <a:pt x="8985877" y="5269452"/>
                  <a:pt x="8988110" y="5274810"/>
                  <a:pt x="8992574" y="5279275"/>
                </a:cubicBezTo>
                <a:cubicBezTo>
                  <a:pt x="8997039" y="5283740"/>
                  <a:pt x="9002694" y="5285972"/>
                  <a:pt x="9009540" y="5285972"/>
                </a:cubicBezTo>
                <a:lnTo>
                  <a:pt x="9029632" y="5285972"/>
                </a:lnTo>
                <a:cubicBezTo>
                  <a:pt x="9036478" y="5285972"/>
                  <a:pt x="9042134" y="5283740"/>
                  <a:pt x="9046599" y="5279275"/>
                </a:cubicBezTo>
                <a:cubicBezTo>
                  <a:pt x="9051064" y="5274810"/>
                  <a:pt x="9053296" y="5269452"/>
                  <a:pt x="9053296" y="5263202"/>
                </a:cubicBezTo>
                <a:lnTo>
                  <a:pt x="9053296" y="4879225"/>
                </a:lnTo>
                <a:cubicBezTo>
                  <a:pt x="9053296" y="4872677"/>
                  <a:pt x="9051064" y="4867170"/>
                  <a:pt x="9046599" y="4862705"/>
                </a:cubicBezTo>
                <a:cubicBezTo>
                  <a:pt x="9042134" y="4858240"/>
                  <a:pt x="9036478" y="4856008"/>
                  <a:pt x="9029632" y="4856008"/>
                </a:cubicBezTo>
                <a:close/>
                <a:moveTo>
                  <a:pt x="9896705" y="4850650"/>
                </a:moveTo>
                <a:cubicBezTo>
                  <a:pt x="9868130" y="4850650"/>
                  <a:pt x="9842234" y="4856157"/>
                  <a:pt x="9819017" y="4867170"/>
                </a:cubicBezTo>
                <a:cubicBezTo>
                  <a:pt x="9795800" y="4878183"/>
                  <a:pt x="9776898" y="4896191"/>
                  <a:pt x="9762314" y="4921194"/>
                </a:cubicBezTo>
                <a:lnTo>
                  <a:pt x="9762314" y="4879225"/>
                </a:lnTo>
                <a:cubicBezTo>
                  <a:pt x="9762314" y="4872677"/>
                  <a:pt x="9760081" y="4867170"/>
                  <a:pt x="9755616" y="4862705"/>
                </a:cubicBezTo>
                <a:cubicBezTo>
                  <a:pt x="9751152" y="4858240"/>
                  <a:pt x="9745496" y="4856008"/>
                  <a:pt x="9738650" y="4856008"/>
                </a:cubicBezTo>
                <a:lnTo>
                  <a:pt x="9717665" y="4856008"/>
                </a:lnTo>
                <a:cubicBezTo>
                  <a:pt x="9710819" y="4856008"/>
                  <a:pt x="9705089" y="4858240"/>
                  <a:pt x="9700476" y="4862705"/>
                </a:cubicBezTo>
                <a:cubicBezTo>
                  <a:pt x="9695862" y="4867170"/>
                  <a:pt x="9693555" y="4872677"/>
                  <a:pt x="9693555" y="4879225"/>
                </a:cubicBezTo>
                <a:lnTo>
                  <a:pt x="9693555" y="5263202"/>
                </a:lnTo>
                <a:cubicBezTo>
                  <a:pt x="9693555" y="5269452"/>
                  <a:pt x="9695862" y="5274810"/>
                  <a:pt x="9700476" y="5279275"/>
                </a:cubicBezTo>
                <a:cubicBezTo>
                  <a:pt x="9705089" y="5283740"/>
                  <a:pt x="9710819" y="5285972"/>
                  <a:pt x="9717665" y="5285972"/>
                </a:cubicBezTo>
                <a:lnTo>
                  <a:pt x="9738650" y="5285972"/>
                </a:lnTo>
                <a:cubicBezTo>
                  <a:pt x="9745496" y="5285972"/>
                  <a:pt x="9751152" y="5283740"/>
                  <a:pt x="9755616" y="5279275"/>
                </a:cubicBezTo>
                <a:cubicBezTo>
                  <a:pt x="9760081" y="5274810"/>
                  <a:pt x="9762314" y="5269452"/>
                  <a:pt x="9762314" y="5263202"/>
                </a:cubicBezTo>
                <a:lnTo>
                  <a:pt x="9762314" y="5047103"/>
                </a:lnTo>
                <a:cubicBezTo>
                  <a:pt x="9762314" y="5025374"/>
                  <a:pt x="9765736" y="5005952"/>
                  <a:pt x="9772582" y="4988837"/>
                </a:cubicBezTo>
                <a:cubicBezTo>
                  <a:pt x="9779428" y="4971722"/>
                  <a:pt x="9788433" y="4957360"/>
                  <a:pt x="9799595" y="4945751"/>
                </a:cubicBezTo>
                <a:cubicBezTo>
                  <a:pt x="9810757" y="4934143"/>
                  <a:pt x="9823259" y="4925287"/>
                  <a:pt x="9837100" y="4919185"/>
                </a:cubicBezTo>
                <a:cubicBezTo>
                  <a:pt x="9850941" y="4913083"/>
                  <a:pt x="9865005" y="4910032"/>
                  <a:pt x="9879292" y="4910032"/>
                </a:cubicBezTo>
                <a:cubicBezTo>
                  <a:pt x="9890008" y="4910032"/>
                  <a:pt x="9900947" y="4911893"/>
                  <a:pt x="9912109" y="4915613"/>
                </a:cubicBezTo>
                <a:cubicBezTo>
                  <a:pt x="9923271" y="4919334"/>
                  <a:pt x="9933391" y="4925659"/>
                  <a:pt x="9942470" y="4934589"/>
                </a:cubicBezTo>
                <a:cubicBezTo>
                  <a:pt x="9951548" y="4943519"/>
                  <a:pt x="9958990" y="4955499"/>
                  <a:pt x="9964794" y="4970531"/>
                </a:cubicBezTo>
                <a:cubicBezTo>
                  <a:pt x="9970598" y="4985563"/>
                  <a:pt x="9973500" y="5004389"/>
                  <a:pt x="9973500" y="5027011"/>
                </a:cubicBezTo>
                <a:lnTo>
                  <a:pt x="9973500" y="5263202"/>
                </a:lnTo>
                <a:cubicBezTo>
                  <a:pt x="9973500" y="5269452"/>
                  <a:pt x="9975733" y="5274810"/>
                  <a:pt x="9980198" y="5279275"/>
                </a:cubicBezTo>
                <a:cubicBezTo>
                  <a:pt x="9984663" y="5283740"/>
                  <a:pt x="9990318" y="5285972"/>
                  <a:pt x="9997164" y="5285972"/>
                </a:cubicBezTo>
                <a:lnTo>
                  <a:pt x="10018149" y="5285972"/>
                </a:lnTo>
                <a:cubicBezTo>
                  <a:pt x="10024995" y="5285972"/>
                  <a:pt x="10030725" y="5283740"/>
                  <a:pt x="10035339" y="5279275"/>
                </a:cubicBezTo>
                <a:cubicBezTo>
                  <a:pt x="10039952" y="5274810"/>
                  <a:pt x="10042259" y="5269452"/>
                  <a:pt x="10042259" y="5263202"/>
                </a:cubicBezTo>
                <a:lnTo>
                  <a:pt x="10042259" y="4997097"/>
                </a:lnTo>
                <a:cubicBezTo>
                  <a:pt x="10042259" y="4977154"/>
                  <a:pt x="10039803" y="4959667"/>
                  <a:pt x="10034892" y="4944635"/>
                </a:cubicBezTo>
                <a:cubicBezTo>
                  <a:pt x="10029981" y="4929603"/>
                  <a:pt x="10023507" y="4916655"/>
                  <a:pt x="10015470" y="4905791"/>
                </a:cubicBezTo>
                <a:cubicBezTo>
                  <a:pt x="10007433" y="4894926"/>
                  <a:pt x="9998206" y="4885997"/>
                  <a:pt x="9987788" y="4879002"/>
                </a:cubicBezTo>
                <a:cubicBezTo>
                  <a:pt x="9977370" y="4872007"/>
                  <a:pt x="9966803" y="4866351"/>
                  <a:pt x="9956088" y="4862035"/>
                </a:cubicBezTo>
                <a:cubicBezTo>
                  <a:pt x="9945372" y="4857719"/>
                  <a:pt x="9934805" y="4854743"/>
                  <a:pt x="9924387" y="4853106"/>
                </a:cubicBezTo>
                <a:cubicBezTo>
                  <a:pt x="9913969" y="4851469"/>
                  <a:pt x="9904742" y="4850650"/>
                  <a:pt x="9896705" y="4850650"/>
                </a:cubicBezTo>
                <a:close/>
                <a:moveTo>
                  <a:pt x="7674106" y="4850650"/>
                </a:moveTo>
                <a:cubicBezTo>
                  <a:pt x="7657735" y="4850650"/>
                  <a:pt x="7642108" y="4853701"/>
                  <a:pt x="7627225" y="4859803"/>
                </a:cubicBezTo>
                <a:cubicBezTo>
                  <a:pt x="7612343" y="4865905"/>
                  <a:pt x="7598799" y="4873718"/>
                  <a:pt x="7586595" y="4883243"/>
                </a:cubicBezTo>
                <a:cubicBezTo>
                  <a:pt x="7574391" y="4892768"/>
                  <a:pt x="7563750" y="4903261"/>
                  <a:pt x="7554672" y="4914720"/>
                </a:cubicBezTo>
                <a:cubicBezTo>
                  <a:pt x="7545593" y="4926180"/>
                  <a:pt x="7538524" y="4937417"/>
                  <a:pt x="7533464" y="4948430"/>
                </a:cubicBezTo>
                <a:lnTo>
                  <a:pt x="7531678" y="4948430"/>
                </a:lnTo>
                <a:lnTo>
                  <a:pt x="7531678" y="4879225"/>
                </a:lnTo>
                <a:cubicBezTo>
                  <a:pt x="7531678" y="4872677"/>
                  <a:pt x="7529445" y="4867170"/>
                  <a:pt x="7524980" y="4862705"/>
                </a:cubicBezTo>
                <a:cubicBezTo>
                  <a:pt x="7520516" y="4858240"/>
                  <a:pt x="7514860" y="4856008"/>
                  <a:pt x="7508014" y="4856008"/>
                </a:cubicBezTo>
                <a:lnTo>
                  <a:pt x="7488815" y="4856008"/>
                </a:lnTo>
                <a:cubicBezTo>
                  <a:pt x="7481969" y="4856008"/>
                  <a:pt x="7476239" y="4858240"/>
                  <a:pt x="7471626" y="4862705"/>
                </a:cubicBezTo>
                <a:cubicBezTo>
                  <a:pt x="7467012" y="4867170"/>
                  <a:pt x="7464705" y="4872677"/>
                  <a:pt x="7464705" y="4879225"/>
                </a:cubicBezTo>
                <a:lnTo>
                  <a:pt x="7464705" y="5263202"/>
                </a:lnTo>
                <a:cubicBezTo>
                  <a:pt x="7464705" y="5269452"/>
                  <a:pt x="7467012" y="5274810"/>
                  <a:pt x="7471626" y="5279275"/>
                </a:cubicBezTo>
                <a:cubicBezTo>
                  <a:pt x="7476239" y="5283740"/>
                  <a:pt x="7481969" y="5285972"/>
                  <a:pt x="7488815" y="5285972"/>
                </a:cubicBezTo>
                <a:lnTo>
                  <a:pt x="7509800" y="5285972"/>
                </a:lnTo>
                <a:cubicBezTo>
                  <a:pt x="7516646" y="5285972"/>
                  <a:pt x="7522302" y="5283740"/>
                  <a:pt x="7526766" y="5279275"/>
                </a:cubicBezTo>
                <a:cubicBezTo>
                  <a:pt x="7531231" y="5274810"/>
                  <a:pt x="7533464" y="5269452"/>
                  <a:pt x="7533464" y="5263202"/>
                </a:cubicBezTo>
                <a:lnTo>
                  <a:pt x="7533464" y="5091305"/>
                </a:lnTo>
                <a:cubicBezTo>
                  <a:pt x="7533464" y="5063325"/>
                  <a:pt x="7537705" y="5037876"/>
                  <a:pt x="7546188" y="5014956"/>
                </a:cubicBezTo>
                <a:cubicBezTo>
                  <a:pt x="7554672" y="4992037"/>
                  <a:pt x="7566503" y="4972987"/>
                  <a:pt x="7581684" y="4957806"/>
                </a:cubicBezTo>
                <a:cubicBezTo>
                  <a:pt x="7594781" y="4944412"/>
                  <a:pt x="7609292" y="4934068"/>
                  <a:pt x="7625216" y="4926776"/>
                </a:cubicBezTo>
                <a:cubicBezTo>
                  <a:pt x="7641141" y="4919483"/>
                  <a:pt x="7658033" y="4915837"/>
                  <a:pt x="7675892" y="4915837"/>
                </a:cubicBezTo>
                <a:cubicBezTo>
                  <a:pt x="7681250" y="4915837"/>
                  <a:pt x="7685492" y="4915018"/>
                  <a:pt x="7688617" y="4913381"/>
                </a:cubicBezTo>
                <a:cubicBezTo>
                  <a:pt x="7691742" y="4911744"/>
                  <a:pt x="7694049" y="4909884"/>
                  <a:pt x="7695537" y="4907800"/>
                </a:cubicBezTo>
                <a:cubicBezTo>
                  <a:pt x="7697026" y="4905716"/>
                  <a:pt x="7697993" y="4903558"/>
                  <a:pt x="7698440" y="4901326"/>
                </a:cubicBezTo>
                <a:cubicBezTo>
                  <a:pt x="7698886" y="4899094"/>
                  <a:pt x="7699109" y="4897233"/>
                  <a:pt x="7699109" y="4895745"/>
                </a:cubicBezTo>
                <a:lnTo>
                  <a:pt x="7699109" y="4871635"/>
                </a:lnTo>
                <a:cubicBezTo>
                  <a:pt x="7699109" y="4863896"/>
                  <a:pt x="7697100" y="4858463"/>
                  <a:pt x="7693082" y="4855338"/>
                </a:cubicBezTo>
                <a:cubicBezTo>
                  <a:pt x="7689063" y="4852213"/>
                  <a:pt x="7682738" y="4850650"/>
                  <a:pt x="7674106" y="4850650"/>
                </a:cubicBezTo>
                <a:close/>
                <a:moveTo>
                  <a:pt x="6124805" y="4850650"/>
                </a:moveTo>
                <a:cubicBezTo>
                  <a:pt x="6096230" y="4850650"/>
                  <a:pt x="6070335" y="4856157"/>
                  <a:pt x="6047117" y="4867170"/>
                </a:cubicBezTo>
                <a:cubicBezTo>
                  <a:pt x="6023900" y="4878183"/>
                  <a:pt x="6004999" y="4896191"/>
                  <a:pt x="5990414" y="4921194"/>
                </a:cubicBezTo>
                <a:lnTo>
                  <a:pt x="5990414" y="4879225"/>
                </a:lnTo>
                <a:cubicBezTo>
                  <a:pt x="5990414" y="4872677"/>
                  <a:pt x="5988181" y="4867170"/>
                  <a:pt x="5983717" y="4862705"/>
                </a:cubicBezTo>
                <a:cubicBezTo>
                  <a:pt x="5979252" y="4858240"/>
                  <a:pt x="5973596" y="4856008"/>
                  <a:pt x="5966750" y="4856008"/>
                </a:cubicBezTo>
                <a:lnTo>
                  <a:pt x="5945765" y="4856008"/>
                </a:lnTo>
                <a:cubicBezTo>
                  <a:pt x="5938920" y="4856008"/>
                  <a:pt x="5933189" y="4858240"/>
                  <a:pt x="5928576" y="4862705"/>
                </a:cubicBezTo>
                <a:cubicBezTo>
                  <a:pt x="5923962" y="4867170"/>
                  <a:pt x="5921655" y="4872677"/>
                  <a:pt x="5921655" y="4879225"/>
                </a:cubicBezTo>
                <a:lnTo>
                  <a:pt x="5921655" y="5263202"/>
                </a:lnTo>
                <a:cubicBezTo>
                  <a:pt x="5921655" y="5269452"/>
                  <a:pt x="5923962" y="5274810"/>
                  <a:pt x="5928576" y="5279275"/>
                </a:cubicBezTo>
                <a:cubicBezTo>
                  <a:pt x="5933189" y="5283740"/>
                  <a:pt x="5938920" y="5285972"/>
                  <a:pt x="5945765" y="5285972"/>
                </a:cubicBezTo>
                <a:lnTo>
                  <a:pt x="5966750" y="5285972"/>
                </a:lnTo>
                <a:cubicBezTo>
                  <a:pt x="5973596" y="5285972"/>
                  <a:pt x="5979252" y="5283740"/>
                  <a:pt x="5983717" y="5279275"/>
                </a:cubicBezTo>
                <a:cubicBezTo>
                  <a:pt x="5988181" y="5274810"/>
                  <a:pt x="5990414" y="5269452"/>
                  <a:pt x="5990414" y="5263202"/>
                </a:cubicBezTo>
                <a:lnTo>
                  <a:pt x="5990414" y="5047103"/>
                </a:lnTo>
                <a:cubicBezTo>
                  <a:pt x="5990414" y="5025374"/>
                  <a:pt x="5993837" y="5005952"/>
                  <a:pt x="6000683" y="4988837"/>
                </a:cubicBezTo>
                <a:cubicBezTo>
                  <a:pt x="6007529" y="4971722"/>
                  <a:pt x="6016533" y="4957360"/>
                  <a:pt x="6027696" y="4945751"/>
                </a:cubicBezTo>
                <a:cubicBezTo>
                  <a:pt x="6038857" y="4934143"/>
                  <a:pt x="6051359" y="4925287"/>
                  <a:pt x="6065200" y="4919185"/>
                </a:cubicBezTo>
                <a:cubicBezTo>
                  <a:pt x="6079041" y="4913083"/>
                  <a:pt x="6093105" y="4910032"/>
                  <a:pt x="6107393" y="4910032"/>
                </a:cubicBezTo>
                <a:cubicBezTo>
                  <a:pt x="6118108" y="4910032"/>
                  <a:pt x="6129047" y="4911893"/>
                  <a:pt x="6140209" y="4915613"/>
                </a:cubicBezTo>
                <a:cubicBezTo>
                  <a:pt x="6151371" y="4919334"/>
                  <a:pt x="6161492" y="4925659"/>
                  <a:pt x="6170570" y="4934589"/>
                </a:cubicBezTo>
                <a:cubicBezTo>
                  <a:pt x="6179649" y="4943519"/>
                  <a:pt x="6187090" y="4955499"/>
                  <a:pt x="6192894" y="4970531"/>
                </a:cubicBezTo>
                <a:cubicBezTo>
                  <a:pt x="6198699" y="4985563"/>
                  <a:pt x="6201601" y="5004389"/>
                  <a:pt x="6201601" y="5027011"/>
                </a:cubicBezTo>
                <a:lnTo>
                  <a:pt x="6201601" y="5263202"/>
                </a:lnTo>
                <a:cubicBezTo>
                  <a:pt x="6201601" y="5269452"/>
                  <a:pt x="6203833" y="5274810"/>
                  <a:pt x="6208298" y="5279275"/>
                </a:cubicBezTo>
                <a:cubicBezTo>
                  <a:pt x="6212763" y="5283740"/>
                  <a:pt x="6218418" y="5285972"/>
                  <a:pt x="6225264" y="5285972"/>
                </a:cubicBezTo>
                <a:lnTo>
                  <a:pt x="6246249" y="5285972"/>
                </a:lnTo>
                <a:cubicBezTo>
                  <a:pt x="6253095" y="5285972"/>
                  <a:pt x="6258825" y="5283740"/>
                  <a:pt x="6263439" y="5279275"/>
                </a:cubicBezTo>
                <a:cubicBezTo>
                  <a:pt x="6268053" y="5274810"/>
                  <a:pt x="6270359" y="5269452"/>
                  <a:pt x="6270359" y="5263202"/>
                </a:cubicBezTo>
                <a:lnTo>
                  <a:pt x="6270359" y="4997097"/>
                </a:lnTo>
                <a:cubicBezTo>
                  <a:pt x="6270359" y="4977154"/>
                  <a:pt x="6267904" y="4959667"/>
                  <a:pt x="6262992" y="4944635"/>
                </a:cubicBezTo>
                <a:cubicBezTo>
                  <a:pt x="6258081" y="4929603"/>
                  <a:pt x="6251607" y="4916655"/>
                  <a:pt x="6243570" y="4905791"/>
                </a:cubicBezTo>
                <a:cubicBezTo>
                  <a:pt x="6235534" y="4894926"/>
                  <a:pt x="6226306" y="4885997"/>
                  <a:pt x="6215888" y="4879002"/>
                </a:cubicBezTo>
                <a:cubicBezTo>
                  <a:pt x="6205470" y="4872007"/>
                  <a:pt x="6194903" y="4866351"/>
                  <a:pt x="6184188" y="4862035"/>
                </a:cubicBezTo>
                <a:cubicBezTo>
                  <a:pt x="6173472" y="4857719"/>
                  <a:pt x="6162905" y="4854743"/>
                  <a:pt x="6152487" y="4853106"/>
                </a:cubicBezTo>
                <a:cubicBezTo>
                  <a:pt x="6142069" y="4851469"/>
                  <a:pt x="6132842" y="4850650"/>
                  <a:pt x="6124805" y="4850650"/>
                </a:cubicBezTo>
                <a:close/>
                <a:moveTo>
                  <a:pt x="4905606" y="4850650"/>
                </a:moveTo>
                <a:cubicBezTo>
                  <a:pt x="4877030" y="4850650"/>
                  <a:pt x="4851135" y="4856157"/>
                  <a:pt x="4827917" y="4867170"/>
                </a:cubicBezTo>
                <a:cubicBezTo>
                  <a:pt x="4804701" y="4878183"/>
                  <a:pt x="4785799" y="4896191"/>
                  <a:pt x="4771214" y="4921194"/>
                </a:cubicBezTo>
                <a:lnTo>
                  <a:pt x="4771214" y="4879225"/>
                </a:lnTo>
                <a:cubicBezTo>
                  <a:pt x="4771214" y="4872677"/>
                  <a:pt x="4768981" y="4867170"/>
                  <a:pt x="4764516" y="4862705"/>
                </a:cubicBezTo>
                <a:cubicBezTo>
                  <a:pt x="4760051" y="4858240"/>
                  <a:pt x="4754396" y="4856008"/>
                  <a:pt x="4747550" y="4856008"/>
                </a:cubicBezTo>
                <a:lnTo>
                  <a:pt x="4726565" y="4856008"/>
                </a:lnTo>
                <a:cubicBezTo>
                  <a:pt x="4719720" y="4856008"/>
                  <a:pt x="4713989" y="4858240"/>
                  <a:pt x="4709375" y="4862705"/>
                </a:cubicBezTo>
                <a:cubicBezTo>
                  <a:pt x="4704762" y="4867170"/>
                  <a:pt x="4702455" y="4872677"/>
                  <a:pt x="4702455" y="4879225"/>
                </a:cubicBezTo>
                <a:lnTo>
                  <a:pt x="4702455" y="5263202"/>
                </a:lnTo>
                <a:cubicBezTo>
                  <a:pt x="4702455" y="5269452"/>
                  <a:pt x="4704762" y="5274810"/>
                  <a:pt x="4709375" y="5279275"/>
                </a:cubicBezTo>
                <a:cubicBezTo>
                  <a:pt x="4713989" y="5283740"/>
                  <a:pt x="4719720" y="5285972"/>
                  <a:pt x="4726565" y="5285972"/>
                </a:cubicBezTo>
                <a:lnTo>
                  <a:pt x="4747550" y="5285972"/>
                </a:lnTo>
                <a:cubicBezTo>
                  <a:pt x="4754396" y="5285972"/>
                  <a:pt x="4760051" y="5283740"/>
                  <a:pt x="4764516" y="5279275"/>
                </a:cubicBezTo>
                <a:cubicBezTo>
                  <a:pt x="4768981" y="5274810"/>
                  <a:pt x="4771214" y="5269452"/>
                  <a:pt x="4771214" y="5263202"/>
                </a:cubicBezTo>
                <a:lnTo>
                  <a:pt x="4771214" y="5047103"/>
                </a:lnTo>
                <a:cubicBezTo>
                  <a:pt x="4771214" y="5025374"/>
                  <a:pt x="4774637" y="5005952"/>
                  <a:pt x="4781483" y="4988837"/>
                </a:cubicBezTo>
                <a:cubicBezTo>
                  <a:pt x="4788329" y="4971722"/>
                  <a:pt x="4797333" y="4957360"/>
                  <a:pt x="4808495" y="4945751"/>
                </a:cubicBezTo>
                <a:cubicBezTo>
                  <a:pt x="4819657" y="4934143"/>
                  <a:pt x="4832159" y="4925287"/>
                  <a:pt x="4846000" y="4919185"/>
                </a:cubicBezTo>
                <a:cubicBezTo>
                  <a:pt x="4859841" y="4913083"/>
                  <a:pt x="4873905" y="4910032"/>
                  <a:pt x="4888193" y="4910032"/>
                </a:cubicBezTo>
                <a:cubicBezTo>
                  <a:pt x="4898908" y="4910032"/>
                  <a:pt x="4909847" y="4911893"/>
                  <a:pt x="4921009" y="4915613"/>
                </a:cubicBezTo>
                <a:cubicBezTo>
                  <a:pt x="4932171" y="4919334"/>
                  <a:pt x="4942291" y="4925659"/>
                  <a:pt x="4951371" y="4934589"/>
                </a:cubicBezTo>
                <a:cubicBezTo>
                  <a:pt x="4960449" y="4943519"/>
                  <a:pt x="4967890" y="4955499"/>
                  <a:pt x="4973694" y="4970531"/>
                </a:cubicBezTo>
                <a:cubicBezTo>
                  <a:pt x="4979499" y="4985563"/>
                  <a:pt x="4982401" y="5004389"/>
                  <a:pt x="4982401" y="5027011"/>
                </a:cubicBezTo>
                <a:lnTo>
                  <a:pt x="4982401" y="5263202"/>
                </a:lnTo>
                <a:cubicBezTo>
                  <a:pt x="4982401" y="5269452"/>
                  <a:pt x="4984633" y="5274810"/>
                  <a:pt x="4989098" y="5279275"/>
                </a:cubicBezTo>
                <a:cubicBezTo>
                  <a:pt x="4993563" y="5283740"/>
                  <a:pt x="4999218" y="5285972"/>
                  <a:pt x="5006065" y="5285972"/>
                </a:cubicBezTo>
                <a:lnTo>
                  <a:pt x="5027049" y="5285972"/>
                </a:lnTo>
                <a:cubicBezTo>
                  <a:pt x="5033895" y="5285972"/>
                  <a:pt x="5039625" y="5283740"/>
                  <a:pt x="5044239" y="5279275"/>
                </a:cubicBezTo>
                <a:cubicBezTo>
                  <a:pt x="5048852" y="5274810"/>
                  <a:pt x="5051159" y="5269452"/>
                  <a:pt x="5051159" y="5263202"/>
                </a:cubicBezTo>
                <a:lnTo>
                  <a:pt x="5051159" y="4997097"/>
                </a:lnTo>
                <a:cubicBezTo>
                  <a:pt x="5051159" y="4977154"/>
                  <a:pt x="5048704" y="4959667"/>
                  <a:pt x="5043792" y="4944635"/>
                </a:cubicBezTo>
                <a:cubicBezTo>
                  <a:pt x="5038882" y="4929603"/>
                  <a:pt x="5032407" y="4916655"/>
                  <a:pt x="5024370" y="4905791"/>
                </a:cubicBezTo>
                <a:cubicBezTo>
                  <a:pt x="5016333" y="4894926"/>
                  <a:pt x="5007106" y="4885997"/>
                  <a:pt x="4996688" y="4879002"/>
                </a:cubicBezTo>
                <a:cubicBezTo>
                  <a:pt x="4986270" y="4872007"/>
                  <a:pt x="4975704" y="4866351"/>
                  <a:pt x="4964988" y="4862035"/>
                </a:cubicBezTo>
                <a:cubicBezTo>
                  <a:pt x="4954272" y="4857719"/>
                  <a:pt x="4943705" y="4854743"/>
                  <a:pt x="4933287" y="4853106"/>
                </a:cubicBezTo>
                <a:cubicBezTo>
                  <a:pt x="4922869" y="4851469"/>
                  <a:pt x="4913642" y="4850650"/>
                  <a:pt x="4905606" y="4850650"/>
                </a:cubicBezTo>
                <a:close/>
                <a:moveTo>
                  <a:pt x="9378932" y="4844399"/>
                </a:moveTo>
                <a:cubicBezTo>
                  <a:pt x="9345000" y="4844399"/>
                  <a:pt x="9315085" y="4850873"/>
                  <a:pt x="9289189" y="4863821"/>
                </a:cubicBezTo>
                <a:cubicBezTo>
                  <a:pt x="9263292" y="4876769"/>
                  <a:pt x="9241564" y="4893885"/>
                  <a:pt x="9224002" y="4915167"/>
                </a:cubicBezTo>
                <a:cubicBezTo>
                  <a:pt x="9206440" y="4936449"/>
                  <a:pt x="9193120" y="4960708"/>
                  <a:pt x="9184042" y="4987944"/>
                </a:cubicBezTo>
                <a:cubicBezTo>
                  <a:pt x="9174963" y="5015179"/>
                  <a:pt x="9170424" y="5042936"/>
                  <a:pt x="9170424" y="5071213"/>
                </a:cubicBezTo>
                <a:cubicBezTo>
                  <a:pt x="9170424" y="5099788"/>
                  <a:pt x="9174516" y="5127694"/>
                  <a:pt x="9182702" y="5154929"/>
                </a:cubicBezTo>
                <a:cubicBezTo>
                  <a:pt x="9190888" y="5182165"/>
                  <a:pt x="9203464" y="5206349"/>
                  <a:pt x="9220430" y="5227483"/>
                </a:cubicBezTo>
                <a:cubicBezTo>
                  <a:pt x="9237396" y="5248616"/>
                  <a:pt x="9258976" y="5265657"/>
                  <a:pt x="9285170" y="5278605"/>
                </a:cubicBezTo>
                <a:cubicBezTo>
                  <a:pt x="9311364" y="5291553"/>
                  <a:pt x="9342618" y="5298027"/>
                  <a:pt x="9378932" y="5298027"/>
                </a:cubicBezTo>
                <a:cubicBezTo>
                  <a:pt x="9412865" y="5298027"/>
                  <a:pt x="9442854" y="5291553"/>
                  <a:pt x="9468898" y="5278605"/>
                </a:cubicBezTo>
                <a:cubicBezTo>
                  <a:pt x="9494944" y="5265657"/>
                  <a:pt x="9516822" y="5248616"/>
                  <a:pt x="9534532" y="5227483"/>
                </a:cubicBezTo>
                <a:cubicBezTo>
                  <a:pt x="9552242" y="5206349"/>
                  <a:pt x="9565637" y="5182165"/>
                  <a:pt x="9574716" y="5154929"/>
                </a:cubicBezTo>
                <a:cubicBezTo>
                  <a:pt x="9583794" y="5127694"/>
                  <a:pt x="9588334" y="5099788"/>
                  <a:pt x="9588334" y="5071213"/>
                </a:cubicBezTo>
                <a:cubicBezTo>
                  <a:pt x="9588334" y="5042936"/>
                  <a:pt x="9584315" y="5015179"/>
                  <a:pt x="9576278" y="4987944"/>
                </a:cubicBezTo>
                <a:cubicBezTo>
                  <a:pt x="9568242" y="4960708"/>
                  <a:pt x="9555740" y="4936449"/>
                  <a:pt x="9538774" y="4915167"/>
                </a:cubicBezTo>
                <a:cubicBezTo>
                  <a:pt x="9521807" y="4893885"/>
                  <a:pt x="9500152" y="4876769"/>
                  <a:pt x="9473810" y="4863821"/>
                </a:cubicBezTo>
                <a:cubicBezTo>
                  <a:pt x="9447468" y="4850873"/>
                  <a:pt x="9415842" y="4844399"/>
                  <a:pt x="9378932" y="4844399"/>
                </a:cubicBezTo>
                <a:close/>
                <a:moveTo>
                  <a:pt x="8405150" y="4844399"/>
                </a:moveTo>
                <a:cubicBezTo>
                  <a:pt x="8360502" y="4844399"/>
                  <a:pt x="8324113" y="4853478"/>
                  <a:pt x="8295985" y="4871635"/>
                </a:cubicBezTo>
                <a:cubicBezTo>
                  <a:pt x="8267856" y="4889792"/>
                  <a:pt x="8249029" y="4918813"/>
                  <a:pt x="8239504" y="4958699"/>
                </a:cubicBezTo>
                <a:cubicBezTo>
                  <a:pt x="8238016" y="4964652"/>
                  <a:pt x="8239058" y="4969936"/>
                  <a:pt x="8242630" y="4974549"/>
                </a:cubicBezTo>
                <a:cubicBezTo>
                  <a:pt x="8246202" y="4979163"/>
                  <a:pt x="8251262" y="4981470"/>
                  <a:pt x="8257810" y="4981470"/>
                </a:cubicBezTo>
                <a:lnTo>
                  <a:pt x="8281474" y="4981470"/>
                </a:lnTo>
                <a:cubicBezTo>
                  <a:pt x="8288915" y="4981470"/>
                  <a:pt x="8294645" y="4979461"/>
                  <a:pt x="8298663" y="4975442"/>
                </a:cubicBezTo>
                <a:cubicBezTo>
                  <a:pt x="8302682" y="4971424"/>
                  <a:pt x="8305882" y="4966141"/>
                  <a:pt x="8308263" y="4959592"/>
                </a:cubicBezTo>
                <a:cubicBezTo>
                  <a:pt x="8310942" y="4950365"/>
                  <a:pt x="8314662" y="4942105"/>
                  <a:pt x="8319425" y="4934812"/>
                </a:cubicBezTo>
                <a:cubicBezTo>
                  <a:pt x="8324187" y="4927520"/>
                  <a:pt x="8330364" y="4921343"/>
                  <a:pt x="8337954" y="4916283"/>
                </a:cubicBezTo>
                <a:cubicBezTo>
                  <a:pt x="8345544" y="4911223"/>
                  <a:pt x="8354772" y="4907279"/>
                  <a:pt x="8365636" y="4904451"/>
                </a:cubicBezTo>
                <a:cubicBezTo>
                  <a:pt x="8376501" y="4901624"/>
                  <a:pt x="8389374" y="4900210"/>
                  <a:pt x="8404256" y="4900210"/>
                </a:cubicBezTo>
                <a:cubicBezTo>
                  <a:pt x="8424200" y="4900210"/>
                  <a:pt x="8440571" y="4902665"/>
                  <a:pt x="8453370" y="4907577"/>
                </a:cubicBezTo>
                <a:cubicBezTo>
                  <a:pt x="8466169" y="4912488"/>
                  <a:pt x="8476290" y="4919185"/>
                  <a:pt x="8483731" y="4927669"/>
                </a:cubicBezTo>
                <a:cubicBezTo>
                  <a:pt x="8491172" y="4936152"/>
                  <a:pt x="8496382" y="4946272"/>
                  <a:pt x="8499358" y="4958029"/>
                </a:cubicBezTo>
                <a:cubicBezTo>
                  <a:pt x="8502334" y="4969787"/>
                  <a:pt x="8503823" y="4982512"/>
                  <a:pt x="8503823" y="4996204"/>
                </a:cubicBezTo>
                <a:lnTo>
                  <a:pt x="8503823" y="5029244"/>
                </a:lnTo>
                <a:lnTo>
                  <a:pt x="8414972" y="5032816"/>
                </a:lnTo>
                <a:cubicBezTo>
                  <a:pt x="8386993" y="5034006"/>
                  <a:pt x="8361320" y="5037132"/>
                  <a:pt x="8337954" y="5042192"/>
                </a:cubicBezTo>
                <a:cubicBezTo>
                  <a:pt x="8314588" y="5047252"/>
                  <a:pt x="8294422" y="5055140"/>
                  <a:pt x="8277455" y="5065855"/>
                </a:cubicBezTo>
                <a:cubicBezTo>
                  <a:pt x="8260489" y="5076571"/>
                  <a:pt x="8247318" y="5090561"/>
                  <a:pt x="8237942" y="5107825"/>
                </a:cubicBezTo>
                <a:cubicBezTo>
                  <a:pt x="8228565" y="5125089"/>
                  <a:pt x="8223877" y="5146669"/>
                  <a:pt x="8223877" y="5172565"/>
                </a:cubicBezTo>
                <a:cubicBezTo>
                  <a:pt x="8223877" y="5189829"/>
                  <a:pt x="8227003" y="5206052"/>
                  <a:pt x="8233253" y="5221232"/>
                </a:cubicBezTo>
                <a:cubicBezTo>
                  <a:pt x="8239504" y="5236412"/>
                  <a:pt x="8248806" y="5249733"/>
                  <a:pt x="8261159" y="5261192"/>
                </a:cubicBezTo>
                <a:cubicBezTo>
                  <a:pt x="8273511" y="5272652"/>
                  <a:pt x="8288766" y="5281656"/>
                  <a:pt x="8306923" y="5288205"/>
                </a:cubicBezTo>
                <a:cubicBezTo>
                  <a:pt x="8325080" y="5294753"/>
                  <a:pt x="8346214" y="5298027"/>
                  <a:pt x="8370324" y="5298027"/>
                </a:cubicBezTo>
                <a:cubicBezTo>
                  <a:pt x="8381635" y="5298027"/>
                  <a:pt x="8393616" y="5297134"/>
                  <a:pt x="8406266" y="5295348"/>
                </a:cubicBezTo>
                <a:cubicBezTo>
                  <a:pt x="8418916" y="5293562"/>
                  <a:pt x="8431194" y="5290363"/>
                  <a:pt x="8443101" y="5285749"/>
                </a:cubicBezTo>
                <a:cubicBezTo>
                  <a:pt x="8455007" y="5281135"/>
                  <a:pt x="8466244" y="5274885"/>
                  <a:pt x="8476810" y="5266997"/>
                </a:cubicBezTo>
                <a:cubicBezTo>
                  <a:pt x="8487378" y="5259109"/>
                  <a:pt x="8496382" y="5249212"/>
                  <a:pt x="8503823" y="5237305"/>
                </a:cubicBezTo>
                <a:lnTo>
                  <a:pt x="8503823" y="5263202"/>
                </a:lnTo>
                <a:cubicBezTo>
                  <a:pt x="8503823" y="5269452"/>
                  <a:pt x="8506055" y="5274810"/>
                  <a:pt x="8510520" y="5279275"/>
                </a:cubicBezTo>
                <a:cubicBezTo>
                  <a:pt x="8514985" y="5283740"/>
                  <a:pt x="8520640" y="5285972"/>
                  <a:pt x="8527486" y="5285972"/>
                </a:cubicBezTo>
                <a:lnTo>
                  <a:pt x="8552043" y="5285972"/>
                </a:lnTo>
                <a:cubicBezTo>
                  <a:pt x="8558889" y="5285972"/>
                  <a:pt x="8564470" y="5283665"/>
                  <a:pt x="8568786" y="5279052"/>
                </a:cubicBezTo>
                <a:cubicBezTo>
                  <a:pt x="8573102" y="5274438"/>
                  <a:pt x="8575260" y="5269155"/>
                  <a:pt x="8575260" y="5263202"/>
                </a:cubicBezTo>
                <a:cubicBezTo>
                  <a:pt x="8574070" y="5253081"/>
                  <a:pt x="8573102" y="5242738"/>
                  <a:pt x="8572358" y="5232171"/>
                </a:cubicBezTo>
                <a:cubicBezTo>
                  <a:pt x="8571614" y="5221604"/>
                  <a:pt x="8571242" y="5211558"/>
                  <a:pt x="8571242" y="5202033"/>
                </a:cubicBezTo>
                <a:lnTo>
                  <a:pt x="8571242" y="4988614"/>
                </a:lnTo>
                <a:cubicBezTo>
                  <a:pt x="8571242" y="4942477"/>
                  <a:pt x="8557326" y="4906907"/>
                  <a:pt x="8529496" y="4881904"/>
                </a:cubicBezTo>
                <a:cubicBezTo>
                  <a:pt x="8501665" y="4856901"/>
                  <a:pt x="8460216" y="4844399"/>
                  <a:pt x="8405150" y="4844399"/>
                </a:cubicBezTo>
                <a:close/>
                <a:moveTo>
                  <a:pt x="7956136" y="4844399"/>
                </a:moveTo>
                <a:cubicBezTo>
                  <a:pt x="7924286" y="4844399"/>
                  <a:pt x="7895562" y="4850203"/>
                  <a:pt x="7869964" y="4861812"/>
                </a:cubicBezTo>
                <a:cubicBezTo>
                  <a:pt x="7844366" y="4873421"/>
                  <a:pt x="7822562" y="4889569"/>
                  <a:pt x="7804554" y="4910256"/>
                </a:cubicBezTo>
                <a:cubicBezTo>
                  <a:pt x="7786546" y="4930943"/>
                  <a:pt x="7772705" y="4955648"/>
                  <a:pt x="7763031" y="4984372"/>
                </a:cubicBezTo>
                <a:cubicBezTo>
                  <a:pt x="7753357" y="5013096"/>
                  <a:pt x="7748520" y="5044424"/>
                  <a:pt x="7748520" y="5078357"/>
                </a:cubicBezTo>
                <a:cubicBezTo>
                  <a:pt x="7748520" y="5105741"/>
                  <a:pt x="7752390" y="5132530"/>
                  <a:pt x="7760129" y="5158724"/>
                </a:cubicBezTo>
                <a:cubicBezTo>
                  <a:pt x="7767868" y="5184918"/>
                  <a:pt x="7779923" y="5208358"/>
                  <a:pt x="7796294" y="5229045"/>
                </a:cubicBezTo>
                <a:cubicBezTo>
                  <a:pt x="7812665" y="5249733"/>
                  <a:pt x="7833650" y="5266401"/>
                  <a:pt x="7859248" y="5279052"/>
                </a:cubicBezTo>
                <a:cubicBezTo>
                  <a:pt x="7884847" y="5291702"/>
                  <a:pt x="7915357" y="5298027"/>
                  <a:pt x="7950778" y="5298027"/>
                </a:cubicBezTo>
                <a:cubicBezTo>
                  <a:pt x="7992152" y="5298027"/>
                  <a:pt x="8027499" y="5290288"/>
                  <a:pt x="8056818" y="5274810"/>
                </a:cubicBezTo>
                <a:cubicBezTo>
                  <a:pt x="8086137" y="5259332"/>
                  <a:pt x="8109280" y="5237157"/>
                  <a:pt x="8126246" y="5208284"/>
                </a:cubicBezTo>
                <a:cubicBezTo>
                  <a:pt x="8129818" y="5203224"/>
                  <a:pt x="8130562" y="5197717"/>
                  <a:pt x="8128478" y="5191764"/>
                </a:cubicBezTo>
                <a:cubicBezTo>
                  <a:pt x="8126395" y="5185811"/>
                  <a:pt x="8122972" y="5181793"/>
                  <a:pt x="8118209" y="5179709"/>
                </a:cubicBezTo>
                <a:lnTo>
                  <a:pt x="8096778" y="5172565"/>
                </a:lnTo>
                <a:cubicBezTo>
                  <a:pt x="8090825" y="5170184"/>
                  <a:pt x="8085244" y="5170184"/>
                  <a:pt x="8080035" y="5172565"/>
                </a:cubicBezTo>
                <a:cubicBezTo>
                  <a:pt x="8074826" y="5174946"/>
                  <a:pt x="8070436" y="5178667"/>
                  <a:pt x="8066864" y="5183727"/>
                </a:cubicBezTo>
                <a:cubicBezTo>
                  <a:pt x="8061506" y="5190573"/>
                  <a:pt x="8055181" y="5197271"/>
                  <a:pt x="8047888" y="5203819"/>
                </a:cubicBezTo>
                <a:cubicBezTo>
                  <a:pt x="8040595" y="5210368"/>
                  <a:pt x="8032336" y="5216246"/>
                  <a:pt x="8023108" y="5221455"/>
                </a:cubicBezTo>
                <a:cubicBezTo>
                  <a:pt x="8013881" y="5226664"/>
                  <a:pt x="8003612" y="5230831"/>
                  <a:pt x="7992301" y="5233957"/>
                </a:cubicBezTo>
                <a:cubicBezTo>
                  <a:pt x="7980990" y="5237082"/>
                  <a:pt x="7968637" y="5238645"/>
                  <a:pt x="7955243" y="5238645"/>
                </a:cubicBezTo>
                <a:cubicBezTo>
                  <a:pt x="7935002" y="5238645"/>
                  <a:pt x="7916770" y="5234775"/>
                  <a:pt x="7900548" y="5227036"/>
                </a:cubicBezTo>
                <a:cubicBezTo>
                  <a:pt x="7884326" y="5219297"/>
                  <a:pt x="7870411" y="5208656"/>
                  <a:pt x="7858802" y="5195113"/>
                </a:cubicBezTo>
                <a:cubicBezTo>
                  <a:pt x="7847193" y="5181569"/>
                  <a:pt x="7838115" y="5165570"/>
                  <a:pt x="7831566" y="5147116"/>
                </a:cubicBezTo>
                <a:cubicBezTo>
                  <a:pt x="7825018" y="5128661"/>
                  <a:pt x="7821446" y="5108569"/>
                  <a:pt x="7820851" y="5086840"/>
                </a:cubicBezTo>
                <a:lnTo>
                  <a:pt x="8117316" y="5086840"/>
                </a:lnTo>
                <a:cubicBezTo>
                  <a:pt x="8124460" y="5086840"/>
                  <a:pt x="8130636" y="5084831"/>
                  <a:pt x="8135845" y="5080813"/>
                </a:cubicBezTo>
                <a:cubicBezTo>
                  <a:pt x="8141054" y="5076794"/>
                  <a:pt x="8143659" y="5069278"/>
                  <a:pt x="8143659" y="5058265"/>
                </a:cubicBezTo>
                <a:cubicBezTo>
                  <a:pt x="8143659" y="5021653"/>
                  <a:pt x="8138971" y="4989953"/>
                  <a:pt x="8129595" y="4963164"/>
                </a:cubicBezTo>
                <a:cubicBezTo>
                  <a:pt x="8120219" y="4936375"/>
                  <a:pt x="8107270" y="4914125"/>
                  <a:pt x="8090751" y="4896415"/>
                </a:cubicBezTo>
                <a:cubicBezTo>
                  <a:pt x="8074231" y="4878704"/>
                  <a:pt x="8054436" y="4865607"/>
                  <a:pt x="8031368" y="4857124"/>
                </a:cubicBezTo>
                <a:cubicBezTo>
                  <a:pt x="8008300" y="4848641"/>
                  <a:pt x="7983222" y="4844399"/>
                  <a:pt x="7956136" y="4844399"/>
                </a:cubicBezTo>
                <a:close/>
                <a:moveTo>
                  <a:pt x="5632036" y="4844399"/>
                </a:moveTo>
                <a:cubicBezTo>
                  <a:pt x="5600186" y="4844399"/>
                  <a:pt x="5571463" y="4850203"/>
                  <a:pt x="5545865" y="4861812"/>
                </a:cubicBezTo>
                <a:cubicBezTo>
                  <a:pt x="5520267" y="4873421"/>
                  <a:pt x="5498462" y="4889569"/>
                  <a:pt x="5480454" y="4910256"/>
                </a:cubicBezTo>
                <a:cubicBezTo>
                  <a:pt x="5462446" y="4930943"/>
                  <a:pt x="5448605" y="4955648"/>
                  <a:pt x="5438931" y="4984372"/>
                </a:cubicBezTo>
                <a:cubicBezTo>
                  <a:pt x="5429257" y="5013096"/>
                  <a:pt x="5424420" y="5044424"/>
                  <a:pt x="5424420" y="5078357"/>
                </a:cubicBezTo>
                <a:cubicBezTo>
                  <a:pt x="5424420" y="5105741"/>
                  <a:pt x="5428290" y="5132530"/>
                  <a:pt x="5436029" y="5158724"/>
                </a:cubicBezTo>
                <a:cubicBezTo>
                  <a:pt x="5443768" y="5184918"/>
                  <a:pt x="5455823" y="5208358"/>
                  <a:pt x="5472194" y="5229045"/>
                </a:cubicBezTo>
                <a:cubicBezTo>
                  <a:pt x="5488566" y="5249733"/>
                  <a:pt x="5509550" y="5266401"/>
                  <a:pt x="5535148" y="5279052"/>
                </a:cubicBezTo>
                <a:cubicBezTo>
                  <a:pt x="5560747" y="5291702"/>
                  <a:pt x="5591257" y="5298027"/>
                  <a:pt x="5626678" y="5298027"/>
                </a:cubicBezTo>
                <a:cubicBezTo>
                  <a:pt x="5668052" y="5298027"/>
                  <a:pt x="5703399" y="5290288"/>
                  <a:pt x="5732718" y="5274810"/>
                </a:cubicBezTo>
                <a:cubicBezTo>
                  <a:pt x="5762037" y="5259332"/>
                  <a:pt x="5785180" y="5237157"/>
                  <a:pt x="5802146" y="5208284"/>
                </a:cubicBezTo>
                <a:cubicBezTo>
                  <a:pt x="5805718" y="5203224"/>
                  <a:pt x="5806462" y="5197717"/>
                  <a:pt x="5804379" y="5191764"/>
                </a:cubicBezTo>
                <a:cubicBezTo>
                  <a:pt x="5802295" y="5185811"/>
                  <a:pt x="5798872" y="5181793"/>
                  <a:pt x="5794110" y="5179709"/>
                </a:cubicBezTo>
                <a:lnTo>
                  <a:pt x="5772678" y="5172565"/>
                </a:lnTo>
                <a:cubicBezTo>
                  <a:pt x="5766725" y="5170184"/>
                  <a:pt x="5761144" y="5170184"/>
                  <a:pt x="5755935" y="5172565"/>
                </a:cubicBezTo>
                <a:cubicBezTo>
                  <a:pt x="5750726" y="5174946"/>
                  <a:pt x="5746336" y="5178667"/>
                  <a:pt x="5742764" y="5183727"/>
                </a:cubicBezTo>
                <a:cubicBezTo>
                  <a:pt x="5737406" y="5190573"/>
                  <a:pt x="5731081" y="5197271"/>
                  <a:pt x="5723788" y="5203819"/>
                </a:cubicBezTo>
                <a:cubicBezTo>
                  <a:pt x="5716496" y="5210368"/>
                  <a:pt x="5708236" y="5216246"/>
                  <a:pt x="5699008" y="5221455"/>
                </a:cubicBezTo>
                <a:cubicBezTo>
                  <a:pt x="5689781" y="5226664"/>
                  <a:pt x="5679512" y="5230831"/>
                  <a:pt x="5668202" y="5233957"/>
                </a:cubicBezTo>
                <a:cubicBezTo>
                  <a:pt x="5656890" y="5237082"/>
                  <a:pt x="5644537" y="5238645"/>
                  <a:pt x="5631143" y="5238645"/>
                </a:cubicBezTo>
                <a:cubicBezTo>
                  <a:pt x="5610902" y="5238645"/>
                  <a:pt x="5592671" y="5234775"/>
                  <a:pt x="5576448" y="5227036"/>
                </a:cubicBezTo>
                <a:cubicBezTo>
                  <a:pt x="5560226" y="5219297"/>
                  <a:pt x="5546311" y="5208656"/>
                  <a:pt x="5534702" y="5195113"/>
                </a:cubicBezTo>
                <a:cubicBezTo>
                  <a:pt x="5523093" y="5181569"/>
                  <a:pt x="5514015" y="5165570"/>
                  <a:pt x="5507467" y="5147116"/>
                </a:cubicBezTo>
                <a:cubicBezTo>
                  <a:pt x="5500918" y="5128661"/>
                  <a:pt x="5497346" y="5108569"/>
                  <a:pt x="5496751" y="5086840"/>
                </a:cubicBezTo>
                <a:lnTo>
                  <a:pt x="5793217" y="5086840"/>
                </a:lnTo>
                <a:cubicBezTo>
                  <a:pt x="5800360" y="5086840"/>
                  <a:pt x="5806537" y="5084831"/>
                  <a:pt x="5811745" y="5080813"/>
                </a:cubicBezTo>
                <a:cubicBezTo>
                  <a:pt x="5816954" y="5076794"/>
                  <a:pt x="5819559" y="5069278"/>
                  <a:pt x="5819559" y="5058265"/>
                </a:cubicBezTo>
                <a:cubicBezTo>
                  <a:pt x="5819559" y="5021653"/>
                  <a:pt x="5814871" y="4989953"/>
                  <a:pt x="5805495" y="4963164"/>
                </a:cubicBezTo>
                <a:cubicBezTo>
                  <a:pt x="5796119" y="4936375"/>
                  <a:pt x="5783170" y="4914125"/>
                  <a:pt x="5766651" y="4896415"/>
                </a:cubicBezTo>
                <a:cubicBezTo>
                  <a:pt x="5750131" y="4878704"/>
                  <a:pt x="5730337" y="4865607"/>
                  <a:pt x="5707269" y="4857124"/>
                </a:cubicBezTo>
                <a:cubicBezTo>
                  <a:pt x="5684200" y="4848641"/>
                  <a:pt x="5659122" y="4844399"/>
                  <a:pt x="5632036" y="4844399"/>
                </a:cubicBezTo>
                <a:close/>
                <a:moveTo>
                  <a:pt x="4387833" y="4844399"/>
                </a:moveTo>
                <a:cubicBezTo>
                  <a:pt x="4353899" y="4844399"/>
                  <a:pt x="4323985" y="4850873"/>
                  <a:pt x="4298089" y="4863821"/>
                </a:cubicBezTo>
                <a:cubicBezTo>
                  <a:pt x="4272193" y="4876769"/>
                  <a:pt x="4250464" y="4893885"/>
                  <a:pt x="4232902" y="4915167"/>
                </a:cubicBezTo>
                <a:cubicBezTo>
                  <a:pt x="4215340" y="4936449"/>
                  <a:pt x="4202021" y="4960708"/>
                  <a:pt x="4192942" y="4987944"/>
                </a:cubicBezTo>
                <a:cubicBezTo>
                  <a:pt x="4183864" y="5015179"/>
                  <a:pt x="4179325" y="5042936"/>
                  <a:pt x="4179325" y="5071213"/>
                </a:cubicBezTo>
                <a:cubicBezTo>
                  <a:pt x="4179325" y="5099788"/>
                  <a:pt x="4183417" y="5127694"/>
                  <a:pt x="4191603" y="5154929"/>
                </a:cubicBezTo>
                <a:cubicBezTo>
                  <a:pt x="4199788" y="5182165"/>
                  <a:pt x="4212364" y="5206349"/>
                  <a:pt x="4229331" y="5227483"/>
                </a:cubicBezTo>
                <a:cubicBezTo>
                  <a:pt x="4246298" y="5248616"/>
                  <a:pt x="4267877" y="5265657"/>
                  <a:pt x="4294071" y="5278605"/>
                </a:cubicBezTo>
                <a:cubicBezTo>
                  <a:pt x="4320265" y="5291553"/>
                  <a:pt x="4351518" y="5298027"/>
                  <a:pt x="4387833" y="5298027"/>
                </a:cubicBezTo>
                <a:cubicBezTo>
                  <a:pt x="4421765" y="5298027"/>
                  <a:pt x="4451754" y="5291553"/>
                  <a:pt x="4477799" y="5278605"/>
                </a:cubicBezTo>
                <a:cubicBezTo>
                  <a:pt x="4503844" y="5265657"/>
                  <a:pt x="4525722" y="5248616"/>
                  <a:pt x="4543433" y="5227483"/>
                </a:cubicBezTo>
                <a:cubicBezTo>
                  <a:pt x="4561143" y="5206349"/>
                  <a:pt x="4574537" y="5182165"/>
                  <a:pt x="4583616" y="5154929"/>
                </a:cubicBezTo>
                <a:cubicBezTo>
                  <a:pt x="4592694" y="5127694"/>
                  <a:pt x="4597233" y="5099788"/>
                  <a:pt x="4597233" y="5071213"/>
                </a:cubicBezTo>
                <a:cubicBezTo>
                  <a:pt x="4597233" y="5042936"/>
                  <a:pt x="4593215" y="5015179"/>
                  <a:pt x="4585179" y="4987944"/>
                </a:cubicBezTo>
                <a:cubicBezTo>
                  <a:pt x="4577142" y="4960708"/>
                  <a:pt x="4564641" y="4936449"/>
                  <a:pt x="4547674" y="4915167"/>
                </a:cubicBezTo>
                <a:cubicBezTo>
                  <a:pt x="4530708" y="4893885"/>
                  <a:pt x="4509053" y="4876769"/>
                  <a:pt x="4482710" y="4863821"/>
                </a:cubicBezTo>
                <a:cubicBezTo>
                  <a:pt x="4456368" y="4850873"/>
                  <a:pt x="4424742" y="4844399"/>
                  <a:pt x="4387833" y="4844399"/>
                </a:cubicBezTo>
                <a:close/>
                <a:moveTo>
                  <a:pt x="8748050" y="4731885"/>
                </a:moveTo>
                <a:cubicBezTo>
                  <a:pt x="8741204" y="4731885"/>
                  <a:pt x="8735325" y="4734043"/>
                  <a:pt x="8730414" y="4738359"/>
                </a:cubicBezTo>
                <a:cubicBezTo>
                  <a:pt x="8725502" y="4742675"/>
                  <a:pt x="8723046" y="4748107"/>
                  <a:pt x="8723046" y="4754656"/>
                </a:cubicBezTo>
                <a:lnTo>
                  <a:pt x="8723046" y="4856008"/>
                </a:lnTo>
                <a:lnTo>
                  <a:pt x="8668129" y="4856008"/>
                </a:lnTo>
                <a:cubicBezTo>
                  <a:pt x="8661283" y="4856008"/>
                  <a:pt x="8655628" y="4857645"/>
                  <a:pt x="8651162" y="4860919"/>
                </a:cubicBezTo>
                <a:cubicBezTo>
                  <a:pt x="8646698" y="4864193"/>
                  <a:pt x="8644466" y="4868956"/>
                  <a:pt x="8644466" y="4875207"/>
                </a:cubicBezTo>
                <a:lnTo>
                  <a:pt x="8644466" y="4891727"/>
                </a:lnTo>
                <a:cubicBezTo>
                  <a:pt x="8644466" y="4898275"/>
                  <a:pt x="8646698" y="4903112"/>
                  <a:pt x="8651162" y="4906237"/>
                </a:cubicBezTo>
                <a:cubicBezTo>
                  <a:pt x="8655628" y="4909363"/>
                  <a:pt x="8661283" y="4910925"/>
                  <a:pt x="8668129" y="4910925"/>
                </a:cubicBezTo>
                <a:lnTo>
                  <a:pt x="8723046" y="4910925"/>
                </a:lnTo>
                <a:lnTo>
                  <a:pt x="8723046" y="5174351"/>
                </a:lnTo>
                <a:cubicBezTo>
                  <a:pt x="8723046" y="5195782"/>
                  <a:pt x="8725354" y="5213865"/>
                  <a:pt x="8729967" y="5228599"/>
                </a:cubicBezTo>
                <a:cubicBezTo>
                  <a:pt x="8734581" y="5243333"/>
                  <a:pt x="8741427" y="5255239"/>
                  <a:pt x="8750506" y="5264318"/>
                </a:cubicBezTo>
                <a:cubicBezTo>
                  <a:pt x="8759584" y="5273396"/>
                  <a:pt x="8770895" y="5280019"/>
                  <a:pt x="8784438" y="5284186"/>
                </a:cubicBezTo>
                <a:cubicBezTo>
                  <a:pt x="8797982" y="5288353"/>
                  <a:pt x="8813534" y="5290437"/>
                  <a:pt x="8831096" y="5290437"/>
                </a:cubicBezTo>
                <a:cubicBezTo>
                  <a:pt x="8836752" y="5290437"/>
                  <a:pt x="8842779" y="5290363"/>
                  <a:pt x="8849178" y="5290214"/>
                </a:cubicBezTo>
                <a:cubicBezTo>
                  <a:pt x="8855578" y="5290065"/>
                  <a:pt x="8861754" y="5289544"/>
                  <a:pt x="8867708" y="5288651"/>
                </a:cubicBezTo>
                <a:cubicBezTo>
                  <a:pt x="8874256" y="5287758"/>
                  <a:pt x="8879837" y="5285079"/>
                  <a:pt x="8884450" y="5280614"/>
                </a:cubicBezTo>
                <a:cubicBezTo>
                  <a:pt x="8889064" y="5276150"/>
                  <a:pt x="8891371" y="5270643"/>
                  <a:pt x="8891371" y="5264095"/>
                </a:cubicBezTo>
                <a:lnTo>
                  <a:pt x="8891371" y="5250253"/>
                </a:lnTo>
                <a:cubicBezTo>
                  <a:pt x="8891371" y="5244896"/>
                  <a:pt x="8889213" y="5240059"/>
                  <a:pt x="8884897" y="5235743"/>
                </a:cubicBezTo>
                <a:cubicBezTo>
                  <a:pt x="8880581" y="5231427"/>
                  <a:pt x="8875446" y="5229566"/>
                  <a:pt x="8869494" y="5230162"/>
                </a:cubicBezTo>
                <a:cubicBezTo>
                  <a:pt x="8865326" y="5230757"/>
                  <a:pt x="8861531" y="5231055"/>
                  <a:pt x="8858108" y="5231055"/>
                </a:cubicBezTo>
                <a:cubicBezTo>
                  <a:pt x="8854685" y="5231055"/>
                  <a:pt x="8851188" y="5231055"/>
                  <a:pt x="8847616" y="5231055"/>
                </a:cubicBezTo>
                <a:cubicBezTo>
                  <a:pt x="8836007" y="5231055"/>
                  <a:pt x="8826556" y="5229194"/>
                  <a:pt x="8819264" y="5225474"/>
                </a:cubicBezTo>
                <a:cubicBezTo>
                  <a:pt x="8811972" y="5221753"/>
                  <a:pt x="8806242" y="5216767"/>
                  <a:pt x="8802074" y="5210516"/>
                </a:cubicBezTo>
                <a:cubicBezTo>
                  <a:pt x="8797907" y="5204266"/>
                  <a:pt x="8795005" y="5196824"/>
                  <a:pt x="8793368" y="5188192"/>
                </a:cubicBezTo>
                <a:cubicBezTo>
                  <a:pt x="8791731" y="5179560"/>
                  <a:pt x="8790912" y="5170333"/>
                  <a:pt x="8790912" y="5160510"/>
                </a:cubicBezTo>
                <a:lnTo>
                  <a:pt x="8790912" y="4910925"/>
                </a:lnTo>
                <a:lnTo>
                  <a:pt x="8886014" y="4910925"/>
                </a:lnTo>
                <a:cubicBezTo>
                  <a:pt x="8892860" y="4910925"/>
                  <a:pt x="8898664" y="4909363"/>
                  <a:pt x="8903426" y="4906237"/>
                </a:cubicBezTo>
                <a:cubicBezTo>
                  <a:pt x="8908189" y="4903112"/>
                  <a:pt x="8910570" y="4898275"/>
                  <a:pt x="8910570" y="4891727"/>
                </a:cubicBezTo>
                <a:lnTo>
                  <a:pt x="8910570" y="4875207"/>
                </a:lnTo>
                <a:cubicBezTo>
                  <a:pt x="8910570" y="4868956"/>
                  <a:pt x="8908189" y="4864193"/>
                  <a:pt x="8903426" y="4860919"/>
                </a:cubicBezTo>
                <a:cubicBezTo>
                  <a:pt x="8898664" y="4857645"/>
                  <a:pt x="8892860" y="4856008"/>
                  <a:pt x="8886014" y="4856008"/>
                </a:cubicBezTo>
                <a:lnTo>
                  <a:pt x="8790912" y="4856008"/>
                </a:lnTo>
                <a:lnTo>
                  <a:pt x="8790912" y="4754656"/>
                </a:lnTo>
                <a:cubicBezTo>
                  <a:pt x="8790912" y="4748107"/>
                  <a:pt x="8788680" y="4742675"/>
                  <a:pt x="8784215" y="4738359"/>
                </a:cubicBezTo>
                <a:cubicBezTo>
                  <a:pt x="8779750" y="4734043"/>
                  <a:pt x="8774094" y="4731885"/>
                  <a:pt x="8767248" y="4731885"/>
                </a:cubicBezTo>
                <a:close/>
                <a:moveTo>
                  <a:pt x="6433475" y="4731885"/>
                </a:moveTo>
                <a:cubicBezTo>
                  <a:pt x="6426629" y="4731885"/>
                  <a:pt x="6420750" y="4734043"/>
                  <a:pt x="6415839" y="4738359"/>
                </a:cubicBezTo>
                <a:cubicBezTo>
                  <a:pt x="6410928" y="4742675"/>
                  <a:pt x="6408472" y="4748107"/>
                  <a:pt x="6408472" y="4754656"/>
                </a:cubicBezTo>
                <a:lnTo>
                  <a:pt x="6408472" y="4856008"/>
                </a:lnTo>
                <a:lnTo>
                  <a:pt x="6353554" y="4856008"/>
                </a:lnTo>
                <a:cubicBezTo>
                  <a:pt x="6346708" y="4856008"/>
                  <a:pt x="6341053" y="4857645"/>
                  <a:pt x="6336588" y="4860919"/>
                </a:cubicBezTo>
                <a:cubicBezTo>
                  <a:pt x="6332123" y="4864193"/>
                  <a:pt x="6329891" y="4868956"/>
                  <a:pt x="6329891" y="4875207"/>
                </a:cubicBezTo>
                <a:lnTo>
                  <a:pt x="6329891" y="4891727"/>
                </a:lnTo>
                <a:cubicBezTo>
                  <a:pt x="6329891" y="4898275"/>
                  <a:pt x="6332123" y="4903112"/>
                  <a:pt x="6336588" y="4906237"/>
                </a:cubicBezTo>
                <a:cubicBezTo>
                  <a:pt x="6341053" y="4909363"/>
                  <a:pt x="6346708" y="4910925"/>
                  <a:pt x="6353554" y="4910925"/>
                </a:cubicBezTo>
                <a:lnTo>
                  <a:pt x="6408472" y="4910925"/>
                </a:lnTo>
                <a:lnTo>
                  <a:pt x="6408472" y="5174351"/>
                </a:lnTo>
                <a:cubicBezTo>
                  <a:pt x="6408472" y="5195782"/>
                  <a:pt x="6410779" y="5213865"/>
                  <a:pt x="6415392" y="5228599"/>
                </a:cubicBezTo>
                <a:cubicBezTo>
                  <a:pt x="6420006" y="5243333"/>
                  <a:pt x="6426852" y="5255239"/>
                  <a:pt x="6435931" y="5264318"/>
                </a:cubicBezTo>
                <a:cubicBezTo>
                  <a:pt x="6445009" y="5273396"/>
                  <a:pt x="6456320" y="5280019"/>
                  <a:pt x="6469863" y="5284186"/>
                </a:cubicBezTo>
                <a:cubicBezTo>
                  <a:pt x="6483407" y="5288353"/>
                  <a:pt x="6498959" y="5290437"/>
                  <a:pt x="6516521" y="5290437"/>
                </a:cubicBezTo>
                <a:cubicBezTo>
                  <a:pt x="6522177" y="5290437"/>
                  <a:pt x="6528204" y="5290363"/>
                  <a:pt x="6534604" y="5290214"/>
                </a:cubicBezTo>
                <a:cubicBezTo>
                  <a:pt x="6541003" y="5290065"/>
                  <a:pt x="6547180" y="5289544"/>
                  <a:pt x="6553133" y="5288651"/>
                </a:cubicBezTo>
                <a:cubicBezTo>
                  <a:pt x="6559681" y="5287758"/>
                  <a:pt x="6565262" y="5285079"/>
                  <a:pt x="6569876" y="5280614"/>
                </a:cubicBezTo>
                <a:cubicBezTo>
                  <a:pt x="6574490" y="5276150"/>
                  <a:pt x="6576796" y="5270643"/>
                  <a:pt x="6576796" y="5264095"/>
                </a:cubicBezTo>
                <a:lnTo>
                  <a:pt x="6576796" y="5250253"/>
                </a:lnTo>
                <a:cubicBezTo>
                  <a:pt x="6576796" y="5244896"/>
                  <a:pt x="6574638" y="5240059"/>
                  <a:pt x="6570322" y="5235743"/>
                </a:cubicBezTo>
                <a:cubicBezTo>
                  <a:pt x="6566006" y="5231427"/>
                  <a:pt x="6560872" y="5229566"/>
                  <a:pt x="6554919" y="5230162"/>
                </a:cubicBezTo>
                <a:cubicBezTo>
                  <a:pt x="6550752" y="5230757"/>
                  <a:pt x="6546956" y="5231055"/>
                  <a:pt x="6543533" y="5231055"/>
                </a:cubicBezTo>
                <a:cubicBezTo>
                  <a:pt x="6540110" y="5231055"/>
                  <a:pt x="6536613" y="5231055"/>
                  <a:pt x="6533041" y="5231055"/>
                </a:cubicBezTo>
                <a:cubicBezTo>
                  <a:pt x="6521432" y="5231055"/>
                  <a:pt x="6511982" y="5229194"/>
                  <a:pt x="6504689" y="5225474"/>
                </a:cubicBezTo>
                <a:cubicBezTo>
                  <a:pt x="6497397" y="5221753"/>
                  <a:pt x="6491667" y="5216767"/>
                  <a:pt x="6487500" y="5210516"/>
                </a:cubicBezTo>
                <a:cubicBezTo>
                  <a:pt x="6483332" y="5204266"/>
                  <a:pt x="6480430" y="5196824"/>
                  <a:pt x="6478793" y="5188192"/>
                </a:cubicBezTo>
                <a:cubicBezTo>
                  <a:pt x="6477156" y="5179560"/>
                  <a:pt x="6476337" y="5170333"/>
                  <a:pt x="6476337" y="5160510"/>
                </a:cubicBezTo>
                <a:lnTo>
                  <a:pt x="6476337" y="4910925"/>
                </a:lnTo>
                <a:lnTo>
                  <a:pt x="6571439" y="4910925"/>
                </a:lnTo>
                <a:cubicBezTo>
                  <a:pt x="6578285" y="4910925"/>
                  <a:pt x="6584089" y="4909363"/>
                  <a:pt x="6588852" y="4906237"/>
                </a:cubicBezTo>
                <a:cubicBezTo>
                  <a:pt x="6593614" y="4903112"/>
                  <a:pt x="6595995" y="4898275"/>
                  <a:pt x="6595995" y="4891727"/>
                </a:cubicBezTo>
                <a:lnTo>
                  <a:pt x="6595995" y="4875207"/>
                </a:lnTo>
                <a:cubicBezTo>
                  <a:pt x="6595995" y="4868956"/>
                  <a:pt x="6593614" y="4864193"/>
                  <a:pt x="6588852" y="4860919"/>
                </a:cubicBezTo>
                <a:cubicBezTo>
                  <a:pt x="6584089" y="4857645"/>
                  <a:pt x="6578285" y="4856008"/>
                  <a:pt x="6571439" y="4856008"/>
                </a:cubicBezTo>
                <a:lnTo>
                  <a:pt x="6476337" y="4856008"/>
                </a:lnTo>
                <a:lnTo>
                  <a:pt x="6476337" y="4754656"/>
                </a:lnTo>
                <a:cubicBezTo>
                  <a:pt x="6476337" y="4748107"/>
                  <a:pt x="6474105" y="4742675"/>
                  <a:pt x="6469640" y="4738359"/>
                </a:cubicBezTo>
                <a:cubicBezTo>
                  <a:pt x="6465175" y="4734043"/>
                  <a:pt x="6459520" y="4731885"/>
                  <a:pt x="6452674" y="4731885"/>
                </a:cubicBezTo>
                <a:close/>
                <a:moveTo>
                  <a:pt x="5214275" y="4731885"/>
                </a:moveTo>
                <a:cubicBezTo>
                  <a:pt x="5207429" y="4731885"/>
                  <a:pt x="5201550" y="4734043"/>
                  <a:pt x="5196639" y="4738359"/>
                </a:cubicBezTo>
                <a:cubicBezTo>
                  <a:pt x="5191728" y="4742675"/>
                  <a:pt x="5189272" y="4748107"/>
                  <a:pt x="5189272" y="4754656"/>
                </a:cubicBezTo>
                <a:lnTo>
                  <a:pt x="5189272" y="4856008"/>
                </a:lnTo>
                <a:lnTo>
                  <a:pt x="5134354" y="4856008"/>
                </a:lnTo>
                <a:cubicBezTo>
                  <a:pt x="5127508" y="4856008"/>
                  <a:pt x="5121853" y="4857645"/>
                  <a:pt x="5117389" y="4860919"/>
                </a:cubicBezTo>
                <a:cubicBezTo>
                  <a:pt x="5112923" y="4864193"/>
                  <a:pt x="5110690" y="4868956"/>
                  <a:pt x="5110690" y="4875207"/>
                </a:cubicBezTo>
                <a:lnTo>
                  <a:pt x="5110690" y="4891727"/>
                </a:lnTo>
                <a:cubicBezTo>
                  <a:pt x="5110690" y="4898275"/>
                  <a:pt x="5112923" y="4903112"/>
                  <a:pt x="5117389" y="4906237"/>
                </a:cubicBezTo>
                <a:cubicBezTo>
                  <a:pt x="5121853" y="4909363"/>
                  <a:pt x="5127508" y="4910925"/>
                  <a:pt x="5134354" y="4910925"/>
                </a:cubicBezTo>
                <a:lnTo>
                  <a:pt x="5189272" y="4910925"/>
                </a:lnTo>
                <a:lnTo>
                  <a:pt x="5189272" y="5174351"/>
                </a:lnTo>
                <a:cubicBezTo>
                  <a:pt x="5189272" y="5195782"/>
                  <a:pt x="5191579" y="5213865"/>
                  <a:pt x="5196192" y="5228599"/>
                </a:cubicBezTo>
                <a:cubicBezTo>
                  <a:pt x="5200806" y="5243333"/>
                  <a:pt x="5207652" y="5255239"/>
                  <a:pt x="5216731" y="5264318"/>
                </a:cubicBezTo>
                <a:cubicBezTo>
                  <a:pt x="5225809" y="5273396"/>
                  <a:pt x="5237120" y="5280019"/>
                  <a:pt x="5250663" y="5284186"/>
                </a:cubicBezTo>
                <a:cubicBezTo>
                  <a:pt x="5264207" y="5288353"/>
                  <a:pt x="5279759" y="5290437"/>
                  <a:pt x="5297321" y="5290437"/>
                </a:cubicBezTo>
                <a:cubicBezTo>
                  <a:pt x="5302977" y="5290437"/>
                  <a:pt x="5309004" y="5290363"/>
                  <a:pt x="5315404" y="5290214"/>
                </a:cubicBezTo>
                <a:cubicBezTo>
                  <a:pt x="5321803" y="5290065"/>
                  <a:pt x="5327980" y="5289544"/>
                  <a:pt x="5333933" y="5288651"/>
                </a:cubicBezTo>
                <a:cubicBezTo>
                  <a:pt x="5340481" y="5287758"/>
                  <a:pt x="5346062" y="5285079"/>
                  <a:pt x="5350676" y="5280614"/>
                </a:cubicBezTo>
                <a:cubicBezTo>
                  <a:pt x="5355289" y="5276150"/>
                  <a:pt x="5357596" y="5270643"/>
                  <a:pt x="5357596" y="5264095"/>
                </a:cubicBezTo>
                <a:lnTo>
                  <a:pt x="5357596" y="5250253"/>
                </a:lnTo>
                <a:cubicBezTo>
                  <a:pt x="5357596" y="5244896"/>
                  <a:pt x="5355438" y="5240059"/>
                  <a:pt x="5351122" y="5235743"/>
                </a:cubicBezTo>
                <a:cubicBezTo>
                  <a:pt x="5346806" y="5231427"/>
                  <a:pt x="5341672" y="5229566"/>
                  <a:pt x="5335719" y="5230162"/>
                </a:cubicBezTo>
                <a:cubicBezTo>
                  <a:pt x="5331551" y="5230757"/>
                  <a:pt x="5327756" y="5231055"/>
                  <a:pt x="5324333" y="5231055"/>
                </a:cubicBezTo>
                <a:cubicBezTo>
                  <a:pt x="5320910" y="5231055"/>
                  <a:pt x="5317413" y="5231055"/>
                  <a:pt x="5313841" y="5231055"/>
                </a:cubicBezTo>
                <a:cubicBezTo>
                  <a:pt x="5302232" y="5231055"/>
                  <a:pt x="5292782" y="5229194"/>
                  <a:pt x="5285489" y="5225474"/>
                </a:cubicBezTo>
                <a:cubicBezTo>
                  <a:pt x="5278197" y="5221753"/>
                  <a:pt x="5272467" y="5216767"/>
                  <a:pt x="5268299" y="5210516"/>
                </a:cubicBezTo>
                <a:cubicBezTo>
                  <a:pt x="5264133" y="5204266"/>
                  <a:pt x="5261230" y="5196824"/>
                  <a:pt x="5259593" y="5188192"/>
                </a:cubicBezTo>
                <a:cubicBezTo>
                  <a:pt x="5257956" y="5179560"/>
                  <a:pt x="5257138" y="5170333"/>
                  <a:pt x="5257138" y="5160510"/>
                </a:cubicBezTo>
                <a:lnTo>
                  <a:pt x="5257138" y="4910925"/>
                </a:lnTo>
                <a:lnTo>
                  <a:pt x="5352239" y="4910925"/>
                </a:lnTo>
                <a:cubicBezTo>
                  <a:pt x="5359085" y="4910925"/>
                  <a:pt x="5364889" y="4909363"/>
                  <a:pt x="5369651" y="4906237"/>
                </a:cubicBezTo>
                <a:cubicBezTo>
                  <a:pt x="5374414" y="4903112"/>
                  <a:pt x="5376795" y="4898275"/>
                  <a:pt x="5376795" y="4891727"/>
                </a:cubicBezTo>
                <a:lnTo>
                  <a:pt x="5376795" y="4875207"/>
                </a:lnTo>
                <a:cubicBezTo>
                  <a:pt x="5376795" y="4868956"/>
                  <a:pt x="5374414" y="4864193"/>
                  <a:pt x="5369651" y="4860919"/>
                </a:cubicBezTo>
                <a:cubicBezTo>
                  <a:pt x="5364889" y="4857645"/>
                  <a:pt x="5359085" y="4856008"/>
                  <a:pt x="5352239" y="4856008"/>
                </a:cubicBezTo>
                <a:lnTo>
                  <a:pt x="5257138" y="4856008"/>
                </a:lnTo>
                <a:lnTo>
                  <a:pt x="5257138" y="4754656"/>
                </a:lnTo>
                <a:cubicBezTo>
                  <a:pt x="5257138" y="4748107"/>
                  <a:pt x="5254905" y="4742675"/>
                  <a:pt x="5250440" y="4738359"/>
                </a:cubicBezTo>
                <a:cubicBezTo>
                  <a:pt x="5245975" y="4734043"/>
                  <a:pt x="5240321" y="4731885"/>
                  <a:pt x="5233474" y="4731885"/>
                </a:cubicBezTo>
                <a:close/>
                <a:moveTo>
                  <a:pt x="3145713" y="4710007"/>
                </a:moveTo>
                <a:cubicBezTo>
                  <a:pt x="3165358" y="4710007"/>
                  <a:pt x="3182325" y="4714249"/>
                  <a:pt x="3196612" y="4722732"/>
                </a:cubicBezTo>
                <a:cubicBezTo>
                  <a:pt x="3210900" y="4731215"/>
                  <a:pt x="3222732" y="4745503"/>
                  <a:pt x="3232108" y="4765595"/>
                </a:cubicBezTo>
                <a:cubicBezTo>
                  <a:pt x="3241484" y="4785686"/>
                  <a:pt x="3248479" y="4812476"/>
                  <a:pt x="3253092" y="4845962"/>
                </a:cubicBezTo>
                <a:cubicBezTo>
                  <a:pt x="3257706" y="4879448"/>
                  <a:pt x="3260013" y="4921194"/>
                  <a:pt x="3260013" y="4971201"/>
                </a:cubicBezTo>
                <a:cubicBezTo>
                  <a:pt x="3260013" y="5018826"/>
                  <a:pt x="3257632" y="5059530"/>
                  <a:pt x="3252869" y="5093314"/>
                </a:cubicBezTo>
                <a:cubicBezTo>
                  <a:pt x="3248107" y="5127098"/>
                  <a:pt x="3240889" y="5154780"/>
                  <a:pt x="3231215" y="5176360"/>
                </a:cubicBezTo>
                <a:cubicBezTo>
                  <a:pt x="3221541" y="5197940"/>
                  <a:pt x="3209263" y="5213716"/>
                  <a:pt x="3194380" y="5223688"/>
                </a:cubicBezTo>
                <a:cubicBezTo>
                  <a:pt x="3179497" y="5233659"/>
                  <a:pt x="3162084" y="5238645"/>
                  <a:pt x="3142141" y="5238645"/>
                </a:cubicBezTo>
                <a:cubicBezTo>
                  <a:pt x="3122794" y="5238645"/>
                  <a:pt x="3105976" y="5234106"/>
                  <a:pt x="3091688" y="5225027"/>
                </a:cubicBezTo>
                <a:cubicBezTo>
                  <a:pt x="3077401" y="5215949"/>
                  <a:pt x="3065569" y="5200991"/>
                  <a:pt x="3056193" y="5180155"/>
                </a:cubicBezTo>
                <a:cubicBezTo>
                  <a:pt x="3046817" y="5159320"/>
                  <a:pt x="3039896" y="5132010"/>
                  <a:pt x="3035431" y="5098226"/>
                </a:cubicBezTo>
                <a:cubicBezTo>
                  <a:pt x="3030967" y="5064442"/>
                  <a:pt x="3028734" y="5022844"/>
                  <a:pt x="3028734" y="4973433"/>
                </a:cubicBezTo>
                <a:cubicBezTo>
                  <a:pt x="3028734" y="4925808"/>
                  <a:pt x="3031115" y="4885327"/>
                  <a:pt x="3035878" y="4851989"/>
                </a:cubicBezTo>
                <a:cubicBezTo>
                  <a:pt x="3040640" y="4818652"/>
                  <a:pt x="3047858" y="4791491"/>
                  <a:pt x="3057532" y="4770506"/>
                </a:cubicBezTo>
                <a:cubicBezTo>
                  <a:pt x="3067206" y="4749521"/>
                  <a:pt x="3079336" y="4734192"/>
                  <a:pt x="3093921" y="4724518"/>
                </a:cubicBezTo>
                <a:cubicBezTo>
                  <a:pt x="3108506" y="4714844"/>
                  <a:pt x="3125770" y="4710007"/>
                  <a:pt x="3145713" y="4710007"/>
                </a:cubicBezTo>
                <a:close/>
                <a:moveTo>
                  <a:pt x="2165977" y="4664019"/>
                </a:moveTo>
                <a:cubicBezTo>
                  <a:pt x="2159131" y="4664019"/>
                  <a:pt x="2153402" y="4666252"/>
                  <a:pt x="2148788" y="4670717"/>
                </a:cubicBezTo>
                <a:cubicBezTo>
                  <a:pt x="2144174" y="4675182"/>
                  <a:pt x="2141867" y="4680688"/>
                  <a:pt x="2141867" y="4687237"/>
                </a:cubicBezTo>
                <a:lnTo>
                  <a:pt x="2141867" y="4703310"/>
                </a:lnTo>
                <a:cubicBezTo>
                  <a:pt x="2141867" y="4709859"/>
                  <a:pt x="2144174" y="4715365"/>
                  <a:pt x="2148788" y="4719830"/>
                </a:cubicBezTo>
                <a:cubicBezTo>
                  <a:pt x="2153402" y="4724295"/>
                  <a:pt x="2159131" y="4726527"/>
                  <a:pt x="2165977" y="4726527"/>
                </a:cubicBezTo>
                <a:lnTo>
                  <a:pt x="2384308" y="4726527"/>
                </a:lnTo>
                <a:lnTo>
                  <a:pt x="2223574" y="4908246"/>
                </a:lnTo>
                <a:cubicBezTo>
                  <a:pt x="2219407" y="4913902"/>
                  <a:pt x="2215760" y="4918888"/>
                  <a:pt x="2212635" y="4923204"/>
                </a:cubicBezTo>
                <a:cubicBezTo>
                  <a:pt x="2209510" y="4927520"/>
                  <a:pt x="2207947" y="4932952"/>
                  <a:pt x="2207947" y="4939500"/>
                </a:cubicBezTo>
                <a:lnTo>
                  <a:pt x="2207947" y="4956020"/>
                </a:lnTo>
                <a:cubicBezTo>
                  <a:pt x="2207947" y="4963759"/>
                  <a:pt x="2210775" y="4968894"/>
                  <a:pt x="2216430" y="4971424"/>
                </a:cubicBezTo>
                <a:cubicBezTo>
                  <a:pt x="2222086" y="4973954"/>
                  <a:pt x="2230569" y="4973284"/>
                  <a:pt x="2241880" y="4969415"/>
                </a:cubicBezTo>
                <a:cubicBezTo>
                  <a:pt x="2251107" y="4966141"/>
                  <a:pt x="2260483" y="4963685"/>
                  <a:pt x="2270008" y="4962048"/>
                </a:cubicBezTo>
                <a:cubicBezTo>
                  <a:pt x="2279533" y="4960411"/>
                  <a:pt x="2289951" y="4959592"/>
                  <a:pt x="2301262" y="4959592"/>
                </a:cubicBezTo>
                <a:cubicBezTo>
                  <a:pt x="2322098" y="4959592"/>
                  <a:pt x="2339511" y="4963387"/>
                  <a:pt x="2353501" y="4970977"/>
                </a:cubicBezTo>
                <a:cubicBezTo>
                  <a:pt x="2367491" y="4978568"/>
                  <a:pt x="2378727" y="4988762"/>
                  <a:pt x="2387210" y="5001562"/>
                </a:cubicBezTo>
                <a:cubicBezTo>
                  <a:pt x="2395694" y="5014361"/>
                  <a:pt x="2401796" y="5029020"/>
                  <a:pt x="2405516" y="5045540"/>
                </a:cubicBezTo>
                <a:cubicBezTo>
                  <a:pt x="2409237" y="5062060"/>
                  <a:pt x="2411097" y="5079399"/>
                  <a:pt x="2411097" y="5097556"/>
                </a:cubicBezTo>
                <a:cubicBezTo>
                  <a:pt x="2411097" y="5115713"/>
                  <a:pt x="2409014" y="5133349"/>
                  <a:pt x="2404847" y="5150464"/>
                </a:cubicBezTo>
                <a:cubicBezTo>
                  <a:pt x="2400679" y="5167579"/>
                  <a:pt x="2393908" y="5182834"/>
                  <a:pt x="2384531" y="5196229"/>
                </a:cubicBezTo>
                <a:cubicBezTo>
                  <a:pt x="2375155" y="5209623"/>
                  <a:pt x="2363100" y="5220339"/>
                  <a:pt x="2348366" y="5228376"/>
                </a:cubicBezTo>
                <a:cubicBezTo>
                  <a:pt x="2333632" y="5236412"/>
                  <a:pt x="2315698" y="5240431"/>
                  <a:pt x="2294565" y="5240431"/>
                </a:cubicBezTo>
                <a:cubicBezTo>
                  <a:pt x="2279087" y="5240431"/>
                  <a:pt x="2265395" y="5237975"/>
                  <a:pt x="2253488" y="5233064"/>
                </a:cubicBezTo>
                <a:cubicBezTo>
                  <a:pt x="2241582" y="5228153"/>
                  <a:pt x="2231313" y="5221455"/>
                  <a:pt x="2222681" y="5212972"/>
                </a:cubicBezTo>
                <a:cubicBezTo>
                  <a:pt x="2214049" y="5204489"/>
                  <a:pt x="2207054" y="5194666"/>
                  <a:pt x="2201696" y="5183504"/>
                </a:cubicBezTo>
                <a:cubicBezTo>
                  <a:pt x="2196338" y="5172342"/>
                  <a:pt x="2192618" y="5160510"/>
                  <a:pt x="2190534" y="5148009"/>
                </a:cubicBezTo>
                <a:cubicBezTo>
                  <a:pt x="2189046" y="5141460"/>
                  <a:pt x="2185623" y="5136177"/>
                  <a:pt x="2180265" y="5132158"/>
                </a:cubicBezTo>
                <a:cubicBezTo>
                  <a:pt x="2174907" y="5128140"/>
                  <a:pt x="2168805" y="5126428"/>
                  <a:pt x="2161959" y="5127024"/>
                </a:cubicBezTo>
                <a:lnTo>
                  <a:pt x="2145886" y="5128810"/>
                </a:lnTo>
                <a:cubicBezTo>
                  <a:pt x="2139040" y="5129405"/>
                  <a:pt x="2133533" y="5132158"/>
                  <a:pt x="2129366" y="5137070"/>
                </a:cubicBezTo>
                <a:cubicBezTo>
                  <a:pt x="2125199" y="5141981"/>
                  <a:pt x="2123561" y="5147413"/>
                  <a:pt x="2124454" y="5153366"/>
                </a:cubicBezTo>
                <a:cubicBezTo>
                  <a:pt x="2127133" y="5171523"/>
                  <a:pt x="2131970" y="5189234"/>
                  <a:pt x="2138965" y="5206498"/>
                </a:cubicBezTo>
                <a:cubicBezTo>
                  <a:pt x="2145960" y="5223762"/>
                  <a:pt x="2156155" y="5239166"/>
                  <a:pt x="2169549" y="5252709"/>
                </a:cubicBezTo>
                <a:cubicBezTo>
                  <a:pt x="2182944" y="5266253"/>
                  <a:pt x="2200059" y="5277191"/>
                  <a:pt x="2220895" y="5285526"/>
                </a:cubicBezTo>
                <a:cubicBezTo>
                  <a:pt x="2241731" y="5293860"/>
                  <a:pt x="2267330" y="5298027"/>
                  <a:pt x="2297690" y="5298027"/>
                </a:cubicBezTo>
                <a:cubicBezTo>
                  <a:pt x="2329242" y="5298027"/>
                  <a:pt x="2356552" y="5292074"/>
                  <a:pt x="2379620" y="5280168"/>
                </a:cubicBezTo>
                <a:cubicBezTo>
                  <a:pt x="2402689" y="5268262"/>
                  <a:pt x="2421813" y="5252560"/>
                  <a:pt x="2436994" y="5233064"/>
                </a:cubicBezTo>
                <a:cubicBezTo>
                  <a:pt x="2452174" y="5213567"/>
                  <a:pt x="2463485" y="5191466"/>
                  <a:pt x="2470926" y="5166761"/>
                </a:cubicBezTo>
                <a:cubicBezTo>
                  <a:pt x="2478368" y="5142055"/>
                  <a:pt x="2482088" y="5116903"/>
                  <a:pt x="2482088" y="5091305"/>
                </a:cubicBezTo>
                <a:cubicBezTo>
                  <a:pt x="2482088" y="5064516"/>
                  <a:pt x="2478665" y="5039811"/>
                  <a:pt x="2471819" y="5017189"/>
                </a:cubicBezTo>
                <a:cubicBezTo>
                  <a:pt x="2464973" y="4994567"/>
                  <a:pt x="2454927" y="4975070"/>
                  <a:pt x="2441682" y="4958699"/>
                </a:cubicBezTo>
                <a:cubicBezTo>
                  <a:pt x="2428436" y="4942328"/>
                  <a:pt x="2412213" y="4929529"/>
                  <a:pt x="2393015" y="4920302"/>
                </a:cubicBezTo>
                <a:cubicBezTo>
                  <a:pt x="2373816" y="4911074"/>
                  <a:pt x="2351715" y="4906461"/>
                  <a:pt x="2326712" y="4906461"/>
                </a:cubicBezTo>
                <a:cubicBezTo>
                  <a:pt x="2321652" y="4906461"/>
                  <a:pt x="2317336" y="4906535"/>
                  <a:pt x="2313764" y="4906684"/>
                </a:cubicBezTo>
                <a:cubicBezTo>
                  <a:pt x="2310192" y="4906833"/>
                  <a:pt x="2306620" y="4907353"/>
                  <a:pt x="2303048" y="4908246"/>
                </a:cubicBezTo>
                <a:lnTo>
                  <a:pt x="2450388" y="4742601"/>
                </a:lnTo>
                <a:cubicBezTo>
                  <a:pt x="2454853" y="4737243"/>
                  <a:pt x="2458499" y="4732034"/>
                  <a:pt x="2461327" y="4726974"/>
                </a:cubicBezTo>
                <a:cubicBezTo>
                  <a:pt x="2464155" y="4721914"/>
                  <a:pt x="2465568" y="4716258"/>
                  <a:pt x="2465568" y="4710007"/>
                </a:cubicBezTo>
                <a:lnTo>
                  <a:pt x="2465568" y="4687237"/>
                </a:lnTo>
                <a:cubicBezTo>
                  <a:pt x="2465568" y="4680688"/>
                  <a:pt x="2463336" y="4675182"/>
                  <a:pt x="2458871" y="4670717"/>
                </a:cubicBezTo>
                <a:cubicBezTo>
                  <a:pt x="2454406" y="4666252"/>
                  <a:pt x="2448751" y="4664019"/>
                  <a:pt x="2441905" y="4664019"/>
                </a:cubicBezTo>
                <a:close/>
                <a:moveTo>
                  <a:pt x="9020256" y="4658662"/>
                </a:moveTo>
                <a:cubicBezTo>
                  <a:pt x="9013112" y="4658662"/>
                  <a:pt x="9006490" y="4660001"/>
                  <a:pt x="9000388" y="4662680"/>
                </a:cubicBezTo>
                <a:cubicBezTo>
                  <a:pt x="8994286" y="4665359"/>
                  <a:pt x="8989002" y="4669005"/>
                  <a:pt x="8984538" y="4673619"/>
                </a:cubicBezTo>
                <a:cubicBezTo>
                  <a:pt x="8980073" y="4678233"/>
                  <a:pt x="8976576" y="4683665"/>
                  <a:pt x="8974045" y="4689916"/>
                </a:cubicBezTo>
                <a:cubicBezTo>
                  <a:pt x="8971515" y="4696166"/>
                  <a:pt x="8970250" y="4702864"/>
                  <a:pt x="8970250" y="4710007"/>
                </a:cubicBezTo>
                <a:cubicBezTo>
                  <a:pt x="8970250" y="4724295"/>
                  <a:pt x="8975012" y="4736201"/>
                  <a:pt x="8984538" y="4745726"/>
                </a:cubicBezTo>
                <a:cubicBezTo>
                  <a:pt x="8994062" y="4755251"/>
                  <a:pt x="9005969" y="4760014"/>
                  <a:pt x="9020256" y="4760014"/>
                </a:cubicBezTo>
                <a:cubicBezTo>
                  <a:pt x="9027400" y="4760014"/>
                  <a:pt x="9034023" y="4758749"/>
                  <a:pt x="9040125" y="4756219"/>
                </a:cubicBezTo>
                <a:cubicBezTo>
                  <a:pt x="9046227" y="4753688"/>
                  <a:pt x="9051436" y="4750191"/>
                  <a:pt x="9055752" y="4745726"/>
                </a:cubicBezTo>
                <a:cubicBezTo>
                  <a:pt x="9060068" y="4741261"/>
                  <a:pt x="9063491" y="4735978"/>
                  <a:pt x="9066021" y="4729876"/>
                </a:cubicBezTo>
                <a:cubicBezTo>
                  <a:pt x="9068551" y="4723774"/>
                  <a:pt x="9069816" y="4717151"/>
                  <a:pt x="9069816" y="4710007"/>
                </a:cubicBezTo>
                <a:cubicBezTo>
                  <a:pt x="9069816" y="4702864"/>
                  <a:pt x="9068551" y="4696166"/>
                  <a:pt x="9066021" y="4689916"/>
                </a:cubicBezTo>
                <a:cubicBezTo>
                  <a:pt x="9063491" y="4683665"/>
                  <a:pt x="9060068" y="4678233"/>
                  <a:pt x="9055752" y="4673619"/>
                </a:cubicBezTo>
                <a:cubicBezTo>
                  <a:pt x="9051436" y="4669005"/>
                  <a:pt x="9046227" y="4665359"/>
                  <a:pt x="9040125" y="4662680"/>
                </a:cubicBezTo>
                <a:cubicBezTo>
                  <a:pt x="9034023" y="4660001"/>
                  <a:pt x="9027400" y="4658662"/>
                  <a:pt x="9020256" y="4658662"/>
                </a:cubicBezTo>
                <a:close/>
                <a:moveTo>
                  <a:pt x="7136539" y="4652411"/>
                </a:moveTo>
                <a:cubicBezTo>
                  <a:pt x="7094569" y="4652411"/>
                  <a:pt x="7055502" y="4660448"/>
                  <a:pt x="7019337" y="4676521"/>
                </a:cubicBezTo>
                <a:cubicBezTo>
                  <a:pt x="6983172" y="4692594"/>
                  <a:pt x="6951769" y="4714993"/>
                  <a:pt x="6925129" y="4743717"/>
                </a:cubicBezTo>
                <a:cubicBezTo>
                  <a:pt x="6898488" y="4772441"/>
                  <a:pt x="6877653" y="4806522"/>
                  <a:pt x="6862621" y="4845962"/>
                </a:cubicBezTo>
                <a:cubicBezTo>
                  <a:pt x="6847589" y="4885401"/>
                  <a:pt x="6840073" y="4928487"/>
                  <a:pt x="6840073" y="4975219"/>
                </a:cubicBezTo>
                <a:cubicBezTo>
                  <a:pt x="6840073" y="5025225"/>
                  <a:pt x="6847217" y="5070171"/>
                  <a:pt x="6861505" y="5110057"/>
                </a:cubicBezTo>
                <a:cubicBezTo>
                  <a:pt x="6875792" y="5149943"/>
                  <a:pt x="6895735" y="5183802"/>
                  <a:pt x="6921334" y="5211633"/>
                </a:cubicBezTo>
                <a:cubicBezTo>
                  <a:pt x="6946932" y="5239463"/>
                  <a:pt x="6977442" y="5260820"/>
                  <a:pt x="7012863" y="5275703"/>
                </a:cubicBezTo>
                <a:cubicBezTo>
                  <a:pt x="7048284" y="5290586"/>
                  <a:pt x="7087277" y="5298027"/>
                  <a:pt x="7129842" y="5298027"/>
                </a:cubicBezTo>
                <a:cubicBezTo>
                  <a:pt x="7162882" y="5298027"/>
                  <a:pt x="7192275" y="5294083"/>
                  <a:pt x="7218022" y="5286195"/>
                </a:cubicBezTo>
                <a:cubicBezTo>
                  <a:pt x="7243770" y="5278308"/>
                  <a:pt x="7266392" y="5267815"/>
                  <a:pt x="7285888" y="5254718"/>
                </a:cubicBezTo>
                <a:cubicBezTo>
                  <a:pt x="7305385" y="5241621"/>
                  <a:pt x="7321979" y="5226664"/>
                  <a:pt x="7335671" y="5209847"/>
                </a:cubicBezTo>
                <a:cubicBezTo>
                  <a:pt x="7349363" y="5193029"/>
                  <a:pt x="7360972" y="5175691"/>
                  <a:pt x="7370497" y="5157831"/>
                </a:cubicBezTo>
                <a:cubicBezTo>
                  <a:pt x="7373176" y="5153366"/>
                  <a:pt x="7373250" y="5148083"/>
                  <a:pt x="7370720" y="5141981"/>
                </a:cubicBezTo>
                <a:cubicBezTo>
                  <a:pt x="7368190" y="5135879"/>
                  <a:pt x="7364395" y="5131191"/>
                  <a:pt x="7359335" y="5127917"/>
                </a:cubicBezTo>
                <a:lnTo>
                  <a:pt x="7340136" y="5117648"/>
                </a:lnTo>
                <a:cubicBezTo>
                  <a:pt x="7334183" y="5114969"/>
                  <a:pt x="7328006" y="5114597"/>
                  <a:pt x="7321607" y="5116531"/>
                </a:cubicBezTo>
                <a:cubicBezTo>
                  <a:pt x="7315207" y="5118466"/>
                  <a:pt x="7310817" y="5122261"/>
                  <a:pt x="7308436" y="5127917"/>
                </a:cubicBezTo>
                <a:cubicBezTo>
                  <a:pt x="7291469" y="5163040"/>
                  <a:pt x="7268475" y="5189606"/>
                  <a:pt x="7239454" y="5207614"/>
                </a:cubicBezTo>
                <a:cubicBezTo>
                  <a:pt x="7210432" y="5225622"/>
                  <a:pt x="7176127" y="5234627"/>
                  <a:pt x="7136539" y="5234627"/>
                </a:cubicBezTo>
                <a:cubicBezTo>
                  <a:pt x="7108857" y="5234627"/>
                  <a:pt x="7084226" y="5231129"/>
                  <a:pt x="7062646" y="5224134"/>
                </a:cubicBezTo>
                <a:cubicBezTo>
                  <a:pt x="7041066" y="5217139"/>
                  <a:pt x="7022016" y="5207465"/>
                  <a:pt x="7005496" y="5195113"/>
                </a:cubicBezTo>
                <a:cubicBezTo>
                  <a:pt x="6988976" y="5182760"/>
                  <a:pt x="6974986" y="5168324"/>
                  <a:pt x="6963526" y="5151804"/>
                </a:cubicBezTo>
                <a:cubicBezTo>
                  <a:pt x="6952067" y="5135284"/>
                  <a:pt x="6942765" y="5117424"/>
                  <a:pt x="6935621" y="5098226"/>
                </a:cubicBezTo>
                <a:cubicBezTo>
                  <a:pt x="6928477" y="5079027"/>
                  <a:pt x="6923268" y="5058935"/>
                  <a:pt x="6919994" y="5037950"/>
                </a:cubicBezTo>
                <a:cubicBezTo>
                  <a:pt x="6916720" y="5016965"/>
                  <a:pt x="6915083" y="4996055"/>
                  <a:pt x="6915083" y="4975219"/>
                </a:cubicBezTo>
                <a:cubicBezTo>
                  <a:pt x="6915083" y="4943965"/>
                  <a:pt x="6919176" y="4912860"/>
                  <a:pt x="6927361" y="4881904"/>
                </a:cubicBezTo>
                <a:cubicBezTo>
                  <a:pt x="6935547" y="4850948"/>
                  <a:pt x="6948495" y="4823042"/>
                  <a:pt x="6966205" y="4798188"/>
                </a:cubicBezTo>
                <a:cubicBezTo>
                  <a:pt x="6983916" y="4773334"/>
                  <a:pt x="7006761" y="4753168"/>
                  <a:pt x="7034741" y="4737689"/>
                </a:cubicBezTo>
                <a:cubicBezTo>
                  <a:pt x="7062720" y="4722211"/>
                  <a:pt x="7096653" y="4714472"/>
                  <a:pt x="7136539" y="4714472"/>
                </a:cubicBezTo>
                <a:cubicBezTo>
                  <a:pt x="7157970" y="4714472"/>
                  <a:pt x="7177392" y="4716928"/>
                  <a:pt x="7194805" y="4721839"/>
                </a:cubicBezTo>
                <a:cubicBezTo>
                  <a:pt x="7212218" y="4726751"/>
                  <a:pt x="7227845" y="4733671"/>
                  <a:pt x="7241686" y="4742601"/>
                </a:cubicBezTo>
                <a:cubicBezTo>
                  <a:pt x="7255527" y="4751530"/>
                  <a:pt x="7267508" y="4762172"/>
                  <a:pt x="7277628" y="4774524"/>
                </a:cubicBezTo>
                <a:cubicBezTo>
                  <a:pt x="7287748" y="4786877"/>
                  <a:pt x="7296380" y="4800346"/>
                  <a:pt x="7303524" y="4814931"/>
                </a:cubicBezTo>
                <a:cubicBezTo>
                  <a:pt x="7306798" y="4820884"/>
                  <a:pt x="7311784" y="4824977"/>
                  <a:pt x="7318481" y="4827210"/>
                </a:cubicBezTo>
                <a:cubicBezTo>
                  <a:pt x="7325179" y="4829442"/>
                  <a:pt x="7331504" y="4829368"/>
                  <a:pt x="7337457" y="4826986"/>
                </a:cubicBezTo>
                <a:lnTo>
                  <a:pt x="7359335" y="4816717"/>
                </a:lnTo>
                <a:cubicBezTo>
                  <a:pt x="7364990" y="4814336"/>
                  <a:pt x="7369083" y="4810169"/>
                  <a:pt x="7371613" y="4804216"/>
                </a:cubicBezTo>
                <a:cubicBezTo>
                  <a:pt x="7374143" y="4798262"/>
                  <a:pt x="7374069" y="4792756"/>
                  <a:pt x="7371390" y="4787696"/>
                </a:cubicBezTo>
                <a:cubicBezTo>
                  <a:pt x="7363353" y="4769836"/>
                  <a:pt x="7353010" y="4752721"/>
                  <a:pt x="7340359" y="4736350"/>
                </a:cubicBezTo>
                <a:cubicBezTo>
                  <a:pt x="7327709" y="4719979"/>
                  <a:pt x="7311933" y="4705617"/>
                  <a:pt x="7293032" y="4693264"/>
                </a:cubicBezTo>
                <a:cubicBezTo>
                  <a:pt x="7274131" y="4680911"/>
                  <a:pt x="7251806" y="4671014"/>
                  <a:pt x="7226059" y="4663573"/>
                </a:cubicBezTo>
                <a:cubicBezTo>
                  <a:pt x="7200312" y="4656132"/>
                  <a:pt x="7170472" y="4652411"/>
                  <a:pt x="7136539" y="4652411"/>
                </a:cubicBezTo>
                <a:close/>
                <a:moveTo>
                  <a:pt x="3869464" y="4652411"/>
                </a:moveTo>
                <a:cubicBezTo>
                  <a:pt x="3827495" y="4652411"/>
                  <a:pt x="3788427" y="4660448"/>
                  <a:pt x="3752262" y="4676521"/>
                </a:cubicBezTo>
                <a:cubicBezTo>
                  <a:pt x="3716097" y="4692594"/>
                  <a:pt x="3684694" y="4714993"/>
                  <a:pt x="3658054" y="4743717"/>
                </a:cubicBezTo>
                <a:cubicBezTo>
                  <a:pt x="3631413" y="4772441"/>
                  <a:pt x="3610578" y="4806522"/>
                  <a:pt x="3595546" y="4845962"/>
                </a:cubicBezTo>
                <a:cubicBezTo>
                  <a:pt x="3580514" y="4885401"/>
                  <a:pt x="3572999" y="4928487"/>
                  <a:pt x="3572999" y="4975219"/>
                </a:cubicBezTo>
                <a:cubicBezTo>
                  <a:pt x="3572999" y="5025225"/>
                  <a:pt x="3580142" y="5070171"/>
                  <a:pt x="3594430" y="5110057"/>
                </a:cubicBezTo>
                <a:cubicBezTo>
                  <a:pt x="3608717" y="5149943"/>
                  <a:pt x="3628660" y="5183802"/>
                  <a:pt x="3654259" y="5211633"/>
                </a:cubicBezTo>
                <a:cubicBezTo>
                  <a:pt x="3679857" y="5239463"/>
                  <a:pt x="3710367" y="5260820"/>
                  <a:pt x="3745788" y="5275703"/>
                </a:cubicBezTo>
                <a:cubicBezTo>
                  <a:pt x="3781209" y="5290586"/>
                  <a:pt x="3820202" y="5298027"/>
                  <a:pt x="3862767" y="5298027"/>
                </a:cubicBezTo>
                <a:cubicBezTo>
                  <a:pt x="3895807" y="5298027"/>
                  <a:pt x="3925200" y="5294083"/>
                  <a:pt x="3950948" y="5286195"/>
                </a:cubicBezTo>
                <a:cubicBezTo>
                  <a:pt x="3976695" y="5278308"/>
                  <a:pt x="3999316" y="5267815"/>
                  <a:pt x="4018813" y="5254718"/>
                </a:cubicBezTo>
                <a:cubicBezTo>
                  <a:pt x="4038310" y="5241621"/>
                  <a:pt x="4054904" y="5226664"/>
                  <a:pt x="4068596" y="5209847"/>
                </a:cubicBezTo>
                <a:cubicBezTo>
                  <a:pt x="4082289" y="5193029"/>
                  <a:pt x="4093897" y="5175691"/>
                  <a:pt x="4103422" y="5157831"/>
                </a:cubicBezTo>
                <a:cubicBezTo>
                  <a:pt x="4106101" y="5153366"/>
                  <a:pt x="4106176" y="5148083"/>
                  <a:pt x="4103646" y="5141981"/>
                </a:cubicBezTo>
                <a:cubicBezTo>
                  <a:pt x="4101115" y="5135879"/>
                  <a:pt x="4097320" y="5131191"/>
                  <a:pt x="4092260" y="5127917"/>
                </a:cubicBezTo>
                <a:lnTo>
                  <a:pt x="4073061" y="5117648"/>
                </a:lnTo>
                <a:cubicBezTo>
                  <a:pt x="4067108" y="5114969"/>
                  <a:pt x="4060932" y="5114597"/>
                  <a:pt x="4054532" y="5116531"/>
                </a:cubicBezTo>
                <a:cubicBezTo>
                  <a:pt x="4048133" y="5118466"/>
                  <a:pt x="4043742" y="5122261"/>
                  <a:pt x="4041361" y="5127917"/>
                </a:cubicBezTo>
                <a:cubicBezTo>
                  <a:pt x="4024395" y="5163040"/>
                  <a:pt x="4001400" y="5189606"/>
                  <a:pt x="3972379" y="5207614"/>
                </a:cubicBezTo>
                <a:cubicBezTo>
                  <a:pt x="3943358" y="5225622"/>
                  <a:pt x="3909053" y="5234627"/>
                  <a:pt x="3869464" y="5234627"/>
                </a:cubicBezTo>
                <a:cubicBezTo>
                  <a:pt x="3841782" y="5234627"/>
                  <a:pt x="3817151" y="5231129"/>
                  <a:pt x="3795571" y="5224134"/>
                </a:cubicBezTo>
                <a:cubicBezTo>
                  <a:pt x="3773991" y="5217139"/>
                  <a:pt x="3754941" y="5207465"/>
                  <a:pt x="3738421" y="5195113"/>
                </a:cubicBezTo>
                <a:cubicBezTo>
                  <a:pt x="3721901" y="5182760"/>
                  <a:pt x="3707911" y="5168324"/>
                  <a:pt x="3696452" y="5151804"/>
                </a:cubicBezTo>
                <a:cubicBezTo>
                  <a:pt x="3684992" y="5135284"/>
                  <a:pt x="3675690" y="5117424"/>
                  <a:pt x="3668546" y="5098226"/>
                </a:cubicBezTo>
                <a:cubicBezTo>
                  <a:pt x="3661403" y="5079027"/>
                  <a:pt x="3656194" y="5058935"/>
                  <a:pt x="3652919" y="5037950"/>
                </a:cubicBezTo>
                <a:cubicBezTo>
                  <a:pt x="3649645" y="5016965"/>
                  <a:pt x="3648008" y="4996055"/>
                  <a:pt x="3648008" y="4975219"/>
                </a:cubicBezTo>
                <a:cubicBezTo>
                  <a:pt x="3648008" y="4943965"/>
                  <a:pt x="3652101" y="4912860"/>
                  <a:pt x="3660286" y="4881904"/>
                </a:cubicBezTo>
                <a:cubicBezTo>
                  <a:pt x="3668472" y="4850948"/>
                  <a:pt x="3681420" y="4823042"/>
                  <a:pt x="3699131" y="4798188"/>
                </a:cubicBezTo>
                <a:cubicBezTo>
                  <a:pt x="3716841" y="4773334"/>
                  <a:pt x="3739686" y="4753168"/>
                  <a:pt x="3767666" y="4737689"/>
                </a:cubicBezTo>
                <a:cubicBezTo>
                  <a:pt x="3795646" y="4722211"/>
                  <a:pt x="3829578" y="4714472"/>
                  <a:pt x="3869464" y="4714472"/>
                </a:cubicBezTo>
                <a:cubicBezTo>
                  <a:pt x="3890896" y="4714472"/>
                  <a:pt x="3910318" y="4716928"/>
                  <a:pt x="3927731" y="4721839"/>
                </a:cubicBezTo>
                <a:cubicBezTo>
                  <a:pt x="3945144" y="4726751"/>
                  <a:pt x="3960771" y="4733671"/>
                  <a:pt x="3974612" y="4742601"/>
                </a:cubicBezTo>
                <a:cubicBezTo>
                  <a:pt x="3988452" y="4751530"/>
                  <a:pt x="4000433" y="4762172"/>
                  <a:pt x="4010554" y="4774524"/>
                </a:cubicBezTo>
                <a:cubicBezTo>
                  <a:pt x="4020674" y="4786877"/>
                  <a:pt x="4029306" y="4800346"/>
                  <a:pt x="4036450" y="4814931"/>
                </a:cubicBezTo>
                <a:cubicBezTo>
                  <a:pt x="4039724" y="4820884"/>
                  <a:pt x="4044710" y="4824977"/>
                  <a:pt x="4051407" y="4827210"/>
                </a:cubicBezTo>
                <a:cubicBezTo>
                  <a:pt x="4058104" y="4829442"/>
                  <a:pt x="4064429" y="4829368"/>
                  <a:pt x="4070382" y="4826986"/>
                </a:cubicBezTo>
                <a:lnTo>
                  <a:pt x="4092260" y="4816717"/>
                </a:lnTo>
                <a:cubicBezTo>
                  <a:pt x="4097915" y="4814336"/>
                  <a:pt x="4102008" y="4810169"/>
                  <a:pt x="4104538" y="4804216"/>
                </a:cubicBezTo>
                <a:cubicBezTo>
                  <a:pt x="4107069" y="4798262"/>
                  <a:pt x="4106994" y="4792756"/>
                  <a:pt x="4104315" y="4787696"/>
                </a:cubicBezTo>
                <a:cubicBezTo>
                  <a:pt x="4096279" y="4769836"/>
                  <a:pt x="4085935" y="4752721"/>
                  <a:pt x="4073285" y="4736350"/>
                </a:cubicBezTo>
                <a:cubicBezTo>
                  <a:pt x="4060634" y="4719979"/>
                  <a:pt x="4044858" y="4705617"/>
                  <a:pt x="4025957" y="4693264"/>
                </a:cubicBezTo>
                <a:cubicBezTo>
                  <a:pt x="4007056" y="4680911"/>
                  <a:pt x="3984732" y="4671014"/>
                  <a:pt x="3958984" y="4663573"/>
                </a:cubicBezTo>
                <a:cubicBezTo>
                  <a:pt x="3933237" y="4656132"/>
                  <a:pt x="3903397" y="4652411"/>
                  <a:pt x="3869464" y="4652411"/>
                </a:cubicBezTo>
                <a:close/>
                <a:moveTo>
                  <a:pt x="3145713" y="4652411"/>
                </a:moveTo>
                <a:cubicBezTo>
                  <a:pt x="3120115" y="4652411"/>
                  <a:pt x="3097716" y="4656578"/>
                  <a:pt x="3078517" y="4664912"/>
                </a:cubicBezTo>
                <a:cubicBezTo>
                  <a:pt x="3059318" y="4673247"/>
                  <a:pt x="3042798" y="4684855"/>
                  <a:pt x="3028957" y="4699738"/>
                </a:cubicBezTo>
                <a:cubicBezTo>
                  <a:pt x="3015116" y="4714621"/>
                  <a:pt x="3003582" y="4732183"/>
                  <a:pt x="2994355" y="4752423"/>
                </a:cubicBezTo>
                <a:cubicBezTo>
                  <a:pt x="2985128" y="4772664"/>
                  <a:pt x="2977835" y="4794691"/>
                  <a:pt x="2972477" y="4818503"/>
                </a:cubicBezTo>
                <a:cubicBezTo>
                  <a:pt x="2967119" y="4842316"/>
                  <a:pt x="2963399" y="4867393"/>
                  <a:pt x="2961315" y="4893736"/>
                </a:cubicBezTo>
                <a:cubicBezTo>
                  <a:pt x="2959231" y="4920078"/>
                  <a:pt x="2958190" y="4946644"/>
                  <a:pt x="2958190" y="4973433"/>
                </a:cubicBezTo>
                <a:cubicBezTo>
                  <a:pt x="2958190" y="5004092"/>
                  <a:pt x="2959231" y="5033411"/>
                  <a:pt x="2961315" y="5061391"/>
                </a:cubicBezTo>
                <a:cubicBezTo>
                  <a:pt x="2963399" y="5089370"/>
                  <a:pt x="2967045" y="5115266"/>
                  <a:pt x="2972254" y="5139079"/>
                </a:cubicBezTo>
                <a:cubicBezTo>
                  <a:pt x="2977463" y="5162891"/>
                  <a:pt x="2984458" y="5184471"/>
                  <a:pt x="2993239" y="5203819"/>
                </a:cubicBezTo>
                <a:cubicBezTo>
                  <a:pt x="3002020" y="5223167"/>
                  <a:pt x="3013256" y="5239687"/>
                  <a:pt x="3026948" y="5253379"/>
                </a:cubicBezTo>
                <a:cubicBezTo>
                  <a:pt x="3040640" y="5267071"/>
                  <a:pt x="3056937" y="5277638"/>
                  <a:pt x="3075838" y="5285079"/>
                </a:cubicBezTo>
                <a:cubicBezTo>
                  <a:pt x="3094739" y="5292521"/>
                  <a:pt x="3116840" y="5296241"/>
                  <a:pt x="3142141" y="5296241"/>
                </a:cubicBezTo>
                <a:cubicBezTo>
                  <a:pt x="3167740" y="5296241"/>
                  <a:pt x="3190213" y="5291925"/>
                  <a:pt x="3209560" y="5283293"/>
                </a:cubicBezTo>
                <a:cubicBezTo>
                  <a:pt x="3228908" y="5274661"/>
                  <a:pt x="3245502" y="5262829"/>
                  <a:pt x="3259343" y="5247798"/>
                </a:cubicBezTo>
                <a:cubicBezTo>
                  <a:pt x="3273184" y="5232766"/>
                  <a:pt x="3284644" y="5214907"/>
                  <a:pt x="3293723" y="5194220"/>
                </a:cubicBezTo>
                <a:cubicBezTo>
                  <a:pt x="3302801" y="5173533"/>
                  <a:pt x="3310019" y="5151134"/>
                  <a:pt x="3315377" y="5127024"/>
                </a:cubicBezTo>
                <a:cubicBezTo>
                  <a:pt x="3320735" y="5102914"/>
                  <a:pt x="3324456" y="5077613"/>
                  <a:pt x="3326539" y="5051121"/>
                </a:cubicBezTo>
                <a:cubicBezTo>
                  <a:pt x="3328623" y="5024630"/>
                  <a:pt x="3329665" y="4997990"/>
                  <a:pt x="3329665" y="4971201"/>
                </a:cubicBezTo>
                <a:cubicBezTo>
                  <a:pt x="3329665" y="4925064"/>
                  <a:pt x="3327209" y="4882499"/>
                  <a:pt x="3322298" y="4843506"/>
                </a:cubicBezTo>
                <a:cubicBezTo>
                  <a:pt x="3317386" y="4804513"/>
                  <a:pt x="3308233" y="4770878"/>
                  <a:pt x="3294839" y="4742601"/>
                </a:cubicBezTo>
                <a:cubicBezTo>
                  <a:pt x="3281444" y="4714323"/>
                  <a:pt x="3262766" y="4692222"/>
                  <a:pt x="3238805" y="4676298"/>
                </a:cubicBezTo>
                <a:cubicBezTo>
                  <a:pt x="3214844" y="4660373"/>
                  <a:pt x="3183813" y="4652411"/>
                  <a:pt x="3145713" y="4652411"/>
                </a:cubicBezTo>
                <a:close/>
                <a:moveTo>
                  <a:pt x="2748491" y="4652411"/>
                </a:moveTo>
                <a:cubicBezTo>
                  <a:pt x="2716939" y="4652411"/>
                  <a:pt x="2688736" y="4659927"/>
                  <a:pt x="2663882" y="4674958"/>
                </a:cubicBezTo>
                <a:cubicBezTo>
                  <a:pt x="2639028" y="4689990"/>
                  <a:pt x="2617969" y="4711868"/>
                  <a:pt x="2600704" y="4740592"/>
                </a:cubicBezTo>
                <a:cubicBezTo>
                  <a:pt x="2583440" y="4769315"/>
                  <a:pt x="2570269" y="4804439"/>
                  <a:pt x="2561191" y="4845962"/>
                </a:cubicBezTo>
                <a:cubicBezTo>
                  <a:pt x="2552112" y="4887485"/>
                  <a:pt x="2547573" y="4934738"/>
                  <a:pt x="2547573" y="4987721"/>
                </a:cubicBezTo>
                <a:cubicBezTo>
                  <a:pt x="2547573" y="5015403"/>
                  <a:pt x="2548540" y="5042266"/>
                  <a:pt x="2550475" y="5068311"/>
                </a:cubicBezTo>
                <a:cubicBezTo>
                  <a:pt x="2552410" y="5094356"/>
                  <a:pt x="2555907" y="5118838"/>
                  <a:pt x="2560967" y="5141758"/>
                </a:cubicBezTo>
                <a:cubicBezTo>
                  <a:pt x="2566027" y="5164677"/>
                  <a:pt x="2573022" y="5185737"/>
                  <a:pt x="2581952" y="5204935"/>
                </a:cubicBezTo>
                <a:cubicBezTo>
                  <a:pt x="2590882" y="5224134"/>
                  <a:pt x="2602267" y="5240654"/>
                  <a:pt x="2616108" y="5254495"/>
                </a:cubicBezTo>
                <a:cubicBezTo>
                  <a:pt x="2629949" y="5268336"/>
                  <a:pt x="2646544" y="5279052"/>
                  <a:pt x="2665891" y="5286642"/>
                </a:cubicBezTo>
                <a:cubicBezTo>
                  <a:pt x="2685239" y="5294232"/>
                  <a:pt x="2707861" y="5298027"/>
                  <a:pt x="2733757" y="5298027"/>
                </a:cubicBezTo>
                <a:cubicBezTo>
                  <a:pt x="2763225" y="5298027"/>
                  <a:pt x="2788823" y="5291925"/>
                  <a:pt x="2810552" y="5279721"/>
                </a:cubicBezTo>
                <a:cubicBezTo>
                  <a:pt x="2832281" y="5267518"/>
                  <a:pt x="2850364" y="5251593"/>
                  <a:pt x="2864800" y="5231948"/>
                </a:cubicBezTo>
                <a:cubicBezTo>
                  <a:pt x="2879236" y="5212302"/>
                  <a:pt x="2890026" y="5189978"/>
                  <a:pt x="2897170" y="5164975"/>
                </a:cubicBezTo>
                <a:cubicBezTo>
                  <a:pt x="2904314" y="5139972"/>
                  <a:pt x="2907886" y="5114522"/>
                  <a:pt x="2907886" y="5088626"/>
                </a:cubicBezTo>
                <a:cubicBezTo>
                  <a:pt x="2907886" y="5059158"/>
                  <a:pt x="2904388" y="5032146"/>
                  <a:pt x="2897393" y="5007589"/>
                </a:cubicBezTo>
                <a:cubicBezTo>
                  <a:pt x="2890398" y="4983033"/>
                  <a:pt x="2879980" y="4961899"/>
                  <a:pt x="2866139" y="4944188"/>
                </a:cubicBezTo>
                <a:cubicBezTo>
                  <a:pt x="2852298" y="4926478"/>
                  <a:pt x="2834960" y="4912711"/>
                  <a:pt x="2814124" y="4902889"/>
                </a:cubicBezTo>
                <a:cubicBezTo>
                  <a:pt x="2793288" y="4893066"/>
                  <a:pt x="2769029" y="4888155"/>
                  <a:pt x="2741347" y="4888155"/>
                </a:cubicBezTo>
                <a:cubicBezTo>
                  <a:pt x="2726166" y="4888155"/>
                  <a:pt x="2712028" y="4890164"/>
                  <a:pt x="2698931" y="4894182"/>
                </a:cubicBezTo>
                <a:cubicBezTo>
                  <a:pt x="2685834" y="4898201"/>
                  <a:pt x="2674077" y="4903707"/>
                  <a:pt x="2663659" y="4910702"/>
                </a:cubicBezTo>
                <a:cubicBezTo>
                  <a:pt x="2653241" y="4917697"/>
                  <a:pt x="2644088" y="4926031"/>
                  <a:pt x="2636200" y="4935705"/>
                </a:cubicBezTo>
                <a:cubicBezTo>
                  <a:pt x="2628312" y="4945379"/>
                  <a:pt x="2621838" y="4955723"/>
                  <a:pt x="2616778" y="4966736"/>
                </a:cubicBezTo>
                <a:cubicBezTo>
                  <a:pt x="2617373" y="4935780"/>
                  <a:pt x="2619903" y="4905047"/>
                  <a:pt x="2624368" y="4874537"/>
                </a:cubicBezTo>
                <a:cubicBezTo>
                  <a:pt x="2628833" y="4844027"/>
                  <a:pt x="2636051" y="4816717"/>
                  <a:pt x="2646023" y="4792607"/>
                </a:cubicBezTo>
                <a:cubicBezTo>
                  <a:pt x="2655994" y="4768497"/>
                  <a:pt x="2669165" y="4749000"/>
                  <a:pt x="2685537" y="4734118"/>
                </a:cubicBezTo>
                <a:cubicBezTo>
                  <a:pt x="2701908" y="4719235"/>
                  <a:pt x="2722595" y="4711793"/>
                  <a:pt x="2747598" y="4711793"/>
                </a:cubicBezTo>
                <a:cubicBezTo>
                  <a:pt x="2790460" y="4711793"/>
                  <a:pt x="2818886" y="4732480"/>
                  <a:pt x="2832876" y="4773855"/>
                </a:cubicBezTo>
                <a:cubicBezTo>
                  <a:pt x="2835258" y="4780403"/>
                  <a:pt x="2839499" y="4785463"/>
                  <a:pt x="2845601" y="4789035"/>
                </a:cubicBezTo>
                <a:cubicBezTo>
                  <a:pt x="2851703" y="4792607"/>
                  <a:pt x="2858326" y="4793946"/>
                  <a:pt x="2865470" y="4793053"/>
                </a:cubicBezTo>
                <a:lnTo>
                  <a:pt x="2881097" y="4791268"/>
                </a:lnTo>
                <a:cubicBezTo>
                  <a:pt x="2887645" y="4790375"/>
                  <a:pt x="2892705" y="4787249"/>
                  <a:pt x="2896277" y="4781891"/>
                </a:cubicBezTo>
                <a:cubicBezTo>
                  <a:pt x="2899849" y="4776534"/>
                  <a:pt x="2901188" y="4771176"/>
                  <a:pt x="2900295" y="4765818"/>
                </a:cubicBezTo>
                <a:cubicBezTo>
                  <a:pt x="2896723" y="4751530"/>
                  <a:pt x="2891589" y="4737615"/>
                  <a:pt x="2884892" y="4724072"/>
                </a:cubicBezTo>
                <a:cubicBezTo>
                  <a:pt x="2878195" y="4710528"/>
                  <a:pt x="2868893" y="4698473"/>
                  <a:pt x="2856987" y="4687906"/>
                </a:cubicBezTo>
                <a:cubicBezTo>
                  <a:pt x="2845080" y="4677340"/>
                  <a:pt x="2830346" y="4668782"/>
                  <a:pt x="2812785" y="4662234"/>
                </a:cubicBezTo>
                <a:cubicBezTo>
                  <a:pt x="2795223" y="4655685"/>
                  <a:pt x="2773791" y="4652411"/>
                  <a:pt x="2748491" y="4652411"/>
                </a:cubicBezTo>
                <a:close/>
                <a:moveTo>
                  <a:pt x="8088272" y="3945425"/>
                </a:moveTo>
                <a:lnTo>
                  <a:pt x="8088272" y="4013444"/>
                </a:lnTo>
                <a:cubicBezTo>
                  <a:pt x="8088272" y="4035935"/>
                  <a:pt x="8083737" y="4055434"/>
                  <a:pt x="8074668" y="4071940"/>
                </a:cubicBezTo>
                <a:cubicBezTo>
                  <a:pt x="8065599" y="4088446"/>
                  <a:pt x="8053990" y="4102050"/>
                  <a:pt x="8039842" y="4112752"/>
                </a:cubicBezTo>
                <a:cubicBezTo>
                  <a:pt x="8025694" y="4123453"/>
                  <a:pt x="8010004" y="4131344"/>
                  <a:pt x="7992773" y="4136422"/>
                </a:cubicBezTo>
                <a:cubicBezTo>
                  <a:pt x="7975541" y="4141501"/>
                  <a:pt x="7958763" y="4144041"/>
                  <a:pt x="7942439" y="4144041"/>
                </a:cubicBezTo>
                <a:cubicBezTo>
                  <a:pt x="7908701" y="4144041"/>
                  <a:pt x="7882400" y="4136332"/>
                  <a:pt x="7863537" y="4120914"/>
                </a:cubicBezTo>
                <a:cubicBezTo>
                  <a:pt x="7844673" y="4105496"/>
                  <a:pt x="7835241" y="4083095"/>
                  <a:pt x="7835241" y="4053711"/>
                </a:cubicBezTo>
                <a:cubicBezTo>
                  <a:pt x="7835241" y="4033759"/>
                  <a:pt x="7839140" y="4017253"/>
                  <a:pt x="7846940" y="4004193"/>
                </a:cubicBezTo>
                <a:cubicBezTo>
                  <a:pt x="7854739" y="3991134"/>
                  <a:pt x="7866076" y="3980795"/>
                  <a:pt x="7880949" y="3973177"/>
                </a:cubicBezTo>
                <a:cubicBezTo>
                  <a:pt x="7895823" y="3965558"/>
                  <a:pt x="7913780" y="3959935"/>
                  <a:pt x="7934821" y="3956308"/>
                </a:cubicBezTo>
                <a:cubicBezTo>
                  <a:pt x="7955861" y="3952680"/>
                  <a:pt x="7979804" y="3950141"/>
                  <a:pt x="8006649" y="3948690"/>
                </a:cubicBezTo>
                <a:close/>
                <a:moveTo>
                  <a:pt x="4744997" y="3945425"/>
                </a:moveTo>
                <a:lnTo>
                  <a:pt x="4744997" y="4013444"/>
                </a:lnTo>
                <a:cubicBezTo>
                  <a:pt x="4744997" y="4035935"/>
                  <a:pt x="4740463" y="4055434"/>
                  <a:pt x="4731393" y="4071940"/>
                </a:cubicBezTo>
                <a:cubicBezTo>
                  <a:pt x="4722324" y="4088446"/>
                  <a:pt x="4710715" y="4102050"/>
                  <a:pt x="4696567" y="4112752"/>
                </a:cubicBezTo>
                <a:cubicBezTo>
                  <a:pt x="4682419" y="4123453"/>
                  <a:pt x="4666729" y="4131344"/>
                  <a:pt x="4649498" y="4136422"/>
                </a:cubicBezTo>
                <a:cubicBezTo>
                  <a:pt x="4632266" y="4141501"/>
                  <a:pt x="4615488" y="4144041"/>
                  <a:pt x="4599164" y="4144041"/>
                </a:cubicBezTo>
                <a:cubicBezTo>
                  <a:pt x="4565427" y="4144041"/>
                  <a:pt x="4539125" y="4136332"/>
                  <a:pt x="4520262" y="4120914"/>
                </a:cubicBezTo>
                <a:cubicBezTo>
                  <a:pt x="4501398" y="4105496"/>
                  <a:pt x="4491966" y="4083095"/>
                  <a:pt x="4491966" y="4053711"/>
                </a:cubicBezTo>
                <a:cubicBezTo>
                  <a:pt x="4491966" y="4033759"/>
                  <a:pt x="4495865" y="4017253"/>
                  <a:pt x="4503666" y="4004193"/>
                </a:cubicBezTo>
                <a:cubicBezTo>
                  <a:pt x="4511465" y="3991134"/>
                  <a:pt x="4522802" y="3980795"/>
                  <a:pt x="4537675" y="3973177"/>
                </a:cubicBezTo>
                <a:cubicBezTo>
                  <a:pt x="4552548" y="3965558"/>
                  <a:pt x="4570505" y="3959935"/>
                  <a:pt x="4591546" y="3956308"/>
                </a:cubicBezTo>
                <a:cubicBezTo>
                  <a:pt x="4612586" y="3952680"/>
                  <a:pt x="4636528" y="3950141"/>
                  <a:pt x="4663374" y="3948690"/>
                </a:cubicBezTo>
                <a:close/>
                <a:moveTo>
                  <a:pt x="9139035" y="3732661"/>
                </a:moveTo>
                <a:cubicBezTo>
                  <a:pt x="9164792" y="3732661"/>
                  <a:pt x="9187918" y="3737649"/>
                  <a:pt x="9208414" y="3747625"/>
                </a:cubicBezTo>
                <a:cubicBezTo>
                  <a:pt x="9228911" y="3757601"/>
                  <a:pt x="9246324" y="3771568"/>
                  <a:pt x="9260654" y="3789525"/>
                </a:cubicBezTo>
                <a:cubicBezTo>
                  <a:pt x="9274982" y="3807482"/>
                  <a:pt x="9285956" y="3828795"/>
                  <a:pt x="9293574" y="3853463"/>
                </a:cubicBezTo>
                <a:cubicBezTo>
                  <a:pt x="9301192" y="3878131"/>
                  <a:pt x="9305002" y="3905157"/>
                  <a:pt x="9305002" y="3934542"/>
                </a:cubicBezTo>
                <a:cubicBezTo>
                  <a:pt x="9305002" y="3964289"/>
                  <a:pt x="9301192" y="3991587"/>
                  <a:pt x="9293574" y="4016437"/>
                </a:cubicBezTo>
                <a:cubicBezTo>
                  <a:pt x="9285956" y="4041286"/>
                  <a:pt x="9274982" y="4062599"/>
                  <a:pt x="9260654" y="4080375"/>
                </a:cubicBezTo>
                <a:cubicBezTo>
                  <a:pt x="9246324" y="4098150"/>
                  <a:pt x="9228911" y="4112026"/>
                  <a:pt x="9208414" y="4122002"/>
                </a:cubicBezTo>
                <a:cubicBezTo>
                  <a:pt x="9187918" y="4131978"/>
                  <a:pt x="9164792" y="4136967"/>
                  <a:pt x="9139035" y="4136967"/>
                </a:cubicBezTo>
                <a:cubicBezTo>
                  <a:pt x="9113642" y="4136967"/>
                  <a:pt x="9090696" y="4131978"/>
                  <a:pt x="9070200" y="4122002"/>
                </a:cubicBezTo>
                <a:cubicBezTo>
                  <a:pt x="9049704" y="4112026"/>
                  <a:pt x="9032290" y="4098150"/>
                  <a:pt x="9017961" y="4080375"/>
                </a:cubicBezTo>
                <a:cubicBezTo>
                  <a:pt x="9003632" y="4062599"/>
                  <a:pt x="8992568" y="4041286"/>
                  <a:pt x="8984768" y="4016437"/>
                </a:cubicBezTo>
                <a:cubicBezTo>
                  <a:pt x="8976968" y="3991587"/>
                  <a:pt x="8973068" y="3964289"/>
                  <a:pt x="8973068" y="3934542"/>
                </a:cubicBezTo>
                <a:cubicBezTo>
                  <a:pt x="8973068" y="3905157"/>
                  <a:pt x="8976968" y="3878131"/>
                  <a:pt x="8984768" y="3853463"/>
                </a:cubicBezTo>
                <a:cubicBezTo>
                  <a:pt x="8992568" y="3828795"/>
                  <a:pt x="9003632" y="3807482"/>
                  <a:pt x="9017961" y="3789525"/>
                </a:cubicBezTo>
                <a:cubicBezTo>
                  <a:pt x="9032290" y="3771568"/>
                  <a:pt x="9049704" y="3757601"/>
                  <a:pt x="9070200" y="3747625"/>
                </a:cubicBezTo>
                <a:cubicBezTo>
                  <a:pt x="9090696" y="3737649"/>
                  <a:pt x="9113642" y="3732661"/>
                  <a:pt x="9139035" y="3732661"/>
                </a:cubicBezTo>
                <a:close/>
                <a:moveTo>
                  <a:pt x="3451253" y="3732661"/>
                </a:moveTo>
                <a:cubicBezTo>
                  <a:pt x="3477735" y="3732661"/>
                  <a:pt x="3501134" y="3738012"/>
                  <a:pt x="3521448" y="3748713"/>
                </a:cubicBezTo>
                <a:cubicBezTo>
                  <a:pt x="3541764" y="3759415"/>
                  <a:pt x="3558632" y="3773563"/>
                  <a:pt x="3572055" y="3791157"/>
                </a:cubicBezTo>
                <a:cubicBezTo>
                  <a:pt x="3585477" y="3808752"/>
                  <a:pt x="3595635" y="3828795"/>
                  <a:pt x="3602527" y="3851286"/>
                </a:cubicBezTo>
                <a:cubicBezTo>
                  <a:pt x="3609420" y="3873778"/>
                  <a:pt x="3612866" y="3896632"/>
                  <a:pt x="3612866" y="3919850"/>
                </a:cubicBezTo>
                <a:cubicBezTo>
                  <a:pt x="3612866" y="3954675"/>
                  <a:pt x="3607878" y="3984876"/>
                  <a:pt x="3597902" y="4010451"/>
                </a:cubicBezTo>
                <a:cubicBezTo>
                  <a:pt x="3587926" y="4036026"/>
                  <a:pt x="3575138" y="4057248"/>
                  <a:pt x="3559539" y="4074117"/>
                </a:cubicBezTo>
                <a:cubicBezTo>
                  <a:pt x="3543940" y="4090986"/>
                  <a:pt x="3526437" y="4103501"/>
                  <a:pt x="3507028" y="4111663"/>
                </a:cubicBezTo>
                <a:cubicBezTo>
                  <a:pt x="3487620" y="4119826"/>
                  <a:pt x="3468666" y="4123907"/>
                  <a:pt x="3450164" y="4123907"/>
                </a:cubicBezTo>
                <a:cubicBezTo>
                  <a:pt x="3423319" y="4123907"/>
                  <a:pt x="3400284" y="4118919"/>
                  <a:pt x="3381057" y="4108943"/>
                </a:cubicBezTo>
                <a:cubicBezTo>
                  <a:pt x="3361830" y="4098966"/>
                  <a:pt x="3345959" y="4085000"/>
                  <a:pt x="3333443" y="4067043"/>
                </a:cubicBezTo>
                <a:cubicBezTo>
                  <a:pt x="3320928" y="4049086"/>
                  <a:pt x="3311768" y="4027682"/>
                  <a:pt x="3305964" y="4002833"/>
                </a:cubicBezTo>
                <a:cubicBezTo>
                  <a:pt x="3300159" y="3977983"/>
                  <a:pt x="3297257" y="3950685"/>
                  <a:pt x="3297257" y="3920938"/>
                </a:cubicBezTo>
                <a:cubicBezTo>
                  <a:pt x="3297257" y="3889377"/>
                  <a:pt x="3301339" y="3861897"/>
                  <a:pt x="3309501" y="3838499"/>
                </a:cubicBezTo>
                <a:cubicBezTo>
                  <a:pt x="3317663" y="3815100"/>
                  <a:pt x="3328637" y="3795511"/>
                  <a:pt x="3342422" y="3779730"/>
                </a:cubicBezTo>
                <a:cubicBezTo>
                  <a:pt x="3356207" y="3763950"/>
                  <a:pt x="3372441" y="3752160"/>
                  <a:pt x="3391124" y="3744360"/>
                </a:cubicBezTo>
                <a:cubicBezTo>
                  <a:pt x="3409806" y="3736561"/>
                  <a:pt x="3429849" y="3732661"/>
                  <a:pt x="3451253" y="3732661"/>
                </a:cubicBezTo>
                <a:close/>
                <a:moveTo>
                  <a:pt x="6251602" y="3730484"/>
                </a:moveTo>
                <a:cubicBezTo>
                  <a:pt x="6276996" y="3730484"/>
                  <a:pt x="6299760" y="3735654"/>
                  <a:pt x="6319894" y="3745993"/>
                </a:cubicBezTo>
                <a:cubicBezTo>
                  <a:pt x="6340027" y="3756332"/>
                  <a:pt x="6357168" y="3770389"/>
                  <a:pt x="6371316" y="3788165"/>
                </a:cubicBezTo>
                <a:cubicBezTo>
                  <a:pt x="6385464" y="3805940"/>
                  <a:pt x="6396347" y="3826799"/>
                  <a:pt x="6403965" y="3850742"/>
                </a:cubicBezTo>
                <a:cubicBezTo>
                  <a:pt x="6411583" y="3874685"/>
                  <a:pt x="6415392" y="3900260"/>
                  <a:pt x="6415392" y="3927468"/>
                </a:cubicBezTo>
                <a:cubicBezTo>
                  <a:pt x="6415392" y="3961931"/>
                  <a:pt x="6410495" y="3992222"/>
                  <a:pt x="6400700" y="4018341"/>
                </a:cubicBezTo>
                <a:cubicBezTo>
                  <a:pt x="6390905" y="4044461"/>
                  <a:pt x="6378209" y="4066317"/>
                  <a:pt x="6362610" y="4083912"/>
                </a:cubicBezTo>
                <a:cubicBezTo>
                  <a:pt x="6347010" y="4101506"/>
                  <a:pt x="6329507" y="4114747"/>
                  <a:pt x="6310099" y="4123635"/>
                </a:cubicBezTo>
                <a:cubicBezTo>
                  <a:pt x="6290691" y="4132523"/>
                  <a:pt x="6271192" y="4136967"/>
                  <a:pt x="6251602" y="4136967"/>
                </a:cubicBezTo>
                <a:cubicBezTo>
                  <a:pt x="6229836" y="4136967"/>
                  <a:pt x="6209521" y="4132704"/>
                  <a:pt x="6190657" y="4124179"/>
                </a:cubicBezTo>
                <a:cubicBezTo>
                  <a:pt x="6171793" y="4115654"/>
                  <a:pt x="6155378" y="4102866"/>
                  <a:pt x="6141411" y="4085816"/>
                </a:cubicBezTo>
                <a:cubicBezTo>
                  <a:pt x="6127445" y="4068766"/>
                  <a:pt x="6116471" y="4047363"/>
                  <a:pt x="6108490" y="4021606"/>
                </a:cubicBezTo>
                <a:cubicBezTo>
                  <a:pt x="6100509" y="3995850"/>
                  <a:pt x="6096519" y="3965740"/>
                  <a:pt x="6096519" y="3931277"/>
                </a:cubicBezTo>
                <a:cubicBezTo>
                  <a:pt x="6096519" y="3904069"/>
                  <a:pt x="6099875" y="3878222"/>
                  <a:pt x="6106586" y="3853735"/>
                </a:cubicBezTo>
                <a:cubicBezTo>
                  <a:pt x="6113297" y="3829248"/>
                  <a:pt x="6123182" y="3807935"/>
                  <a:pt x="6136242" y="3789797"/>
                </a:cubicBezTo>
                <a:cubicBezTo>
                  <a:pt x="6149302" y="3771659"/>
                  <a:pt x="6165536" y="3757239"/>
                  <a:pt x="6184944" y="3746537"/>
                </a:cubicBezTo>
                <a:cubicBezTo>
                  <a:pt x="6204352" y="3735835"/>
                  <a:pt x="6226571" y="3730484"/>
                  <a:pt x="6251602" y="3730484"/>
                </a:cubicBezTo>
                <a:close/>
                <a:moveTo>
                  <a:pt x="8696578" y="3672260"/>
                </a:moveTo>
                <a:cubicBezTo>
                  <a:pt x="8688235" y="3672260"/>
                  <a:pt x="8681342" y="3674981"/>
                  <a:pt x="8675900" y="3680422"/>
                </a:cubicBezTo>
                <a:cubicBezTo>
                  <a:pt x="8670459" y="3685864"/>
                  <a:pt x="8667738" y="3692575"/>
                  <a:pt x="8667738" y="3700556"/>
                </a:cubicBezTo>
                <a:lnTo>
                  <a:pt x="8667738" y="4168527"/>
                </a:lnTo>
                <a:cubicBezTo>
                  <a:pt x="8667738" y="4176146"/>
                  <a:pt x="8670459" y="4182675"/>
                  <a:pt x="8675900" y="4188117"/>
                </a:cubicBezTo>
                <a:cubicBezTo>
                  <a:pt x="8681342" y="4193558"/>
                  <a:pt x="8688235" y="4196279"/>
                  <a:pt x="8696578" y="4196279"/>
                </a:cubicBezTo>
                <a:lnTo>
                  <a:pt x="8721066" y="4196279"/>
                </a:lnTo>
                <a:cubicBezTo>
                  <a:pt x="8729409" y="4196279"/>
                  <a:pt x="8736302" y="4193558"/>
                  <a:pt x="8741743" y="4188117"/>
                </a:cubicBezTo>
                <a:cubicBezTo>
                  <a:pt x="8747184" y="4182675"/>
                  <a:pt x="8749906" y="4176146"/>
                  <a:pt x="8749906" y="4168527"/>
                </a:cubicBezTo>
                <a:lnTo>
                  <a:pt x="8749906" y="3700556"/>
                </a:lnTo>
                <a:cubicBezTo>
                  <a:pt x="8749906" y="3692575"/>
                  <a:pt x="8747184" y="3685864"/>
                  <a:pt x="8741743" y="3680422"/>
                </a:cubicBezTo>
                <a:cubicBezTo>
                  <a:pt x="8736302" y="3674981"/>
                  <a:pt x="8729409" y="3672260"/>
                  <a:pt x="8721066" y="3672260"/>
                </a:cubicBezTo>
                <a:close/>
                <a:moveTo>
                  <a:pt x="6676465" y="3672260"/>
                </a:moveTo>
                <a:cubicBezTo>
                  <a:pt x="6668121" y="3672260"/>
                  <a:pt x="6661047" y="3674981"/>
                  <a:pt x="6655243" y="3680422"/>
                </a:cubicBezTo>
                <a:cubicBezTo>
                  <a:pt x="6649439" y="3685864"/>
                  <a:pt x="6646536" y="3692575"/>
                  <a:pt x="6646536" y="3700556"/>
                </a:cubicBezTo>
                <a:lnTo>
                  <a:pt x="6646536" y="4024871"/>
                </a:lnTo>
                <a:cubicBezTo>
                  <a:pt x="6646536" y="4049539"/>
                  <a:pt x="6649529" y="4071033"/>
                  <a:pt x="6655515" y="4089353"/>
                </a:cubicBezTo>
                <a:cubicBezTo>
                  <a:pt x="6661501" y="4107673"/>
                  <a:pt x="6669391" y="4123453"/>
                  <a:pt x="6679186" y="4136694"/>
                </a:cubicBezTo>
                <a:cubicBezTo>
                  <a:pt x="6688980" y="4149936"/>
                  <a:pt x="6700226" y="4160909"/>
                  <a:pt x="6712923" y="4169616"/>
                </a:cubicBezTo>
                <a:cubicBezTo>
                  <a:pt x="6725620" y="4178322"/>
                  <a:pt x="6738498" y="4185215"/>
                  <a:pt x="6751558" y="4190294"/>
                </a:cubicBezTo>
                <a:cubicBezTo>
                  <a:pt x="6764618" y="4195372"/>
                  <a:pt x="6777496" y="4198909"/>
                  <a:pt x="6790193" y="4200905"/>
                </a:cubicBezTo>
                <a:cubicBezTo>
                  <a:pt x="6802890" y="4202900"/>
                  <a:pt x="6814135" y="4203897"/>
                  <a:pt x="6823930" y="4203897"/>
                </a:cubicBezTo>
                <a:cubicBezTo>
                  <a:pt x="6858756" y="4203897"/>
                  <a:pt x="6890680" y="4197005"/>
                  <a:pt x="6919701" y="4183220"/>
                </a:cubicBezTo>
                <a:cubicBezTo>
                  <a:pt x="6948723" y="4169434"/>
                  <a:pt x="6971758" y="4147487"/>
                  <a:pt x="6988809" y="4117377"/>
                </a:cubicBezTo>
                <a:lnTo>
                  <a:pt x="6988809" y="4168527"/>
                </a:lnTo>
                <a:cubicBezTo>
                  <a:pt x="6988809" y="4176146"/>
                  <a:pt x="6991711" y="4182675"/>
                  <a:pt x="6997515" y="4188117"/>
                </a:cubicBezTo>
                <a:cubicBezTo>
                  <a:pt x="7003319" y="4193558"/>
                  <a:pt x="7010393" y="4196279"/>
                  <a:pt x="7018737" y="4196279"/>
                </a:cubicBezTo>
                <a:lnTo>
                  <a:pt x="7042135" y="4196279"/>
                </a:lnTo>
                <a:cubicBezTo>
                  <a:pt x="7050479" y="4196279"/>
                  <a:pt x="7057372" y="4193558"/>
                  <a:pt x="7062813" y="4188117"/>
                </a:cubicBezTo>
                <a:cubicBezTo>
                  <a:pt x="7068255" y="4182675"/>
                  <a:pt x="7070976" y="4176146"/>
                  <a:pt x="7070976" y="4168527"/>
                </a:cubicBezTo>
                <a:lnTo>
                  <a:pt x="7070976" y="3700556"/>
                </a:lnTo>
                <a:cubicBezTo>
                  <a:pt x="7070976" y="3692575"/>
                  <a:pt x="7068255" y="3685864"/>
                  <a:pt x="7062813" y="3680422"/>
                </a:cubicBezTo>
                <a:cubicBezTo>
                  <a:pt x="7057372" y="3674981"/>
                  <a:pt x="7050479" y="3672260"/>
                  <a:pt x="7042135" y="3672260"/>
                </a:cubicBezTo>
                <a:lnTo>
                  <a:pt x="7018737" y="3672260"/>
                </a:lnTo>
                <a:cubicBezTo>
                  <a:pt x="7010393" y="3672260"/>
                  <a:pt x="7003319" y="3674981"/>
                  <a:pt x="6997515" y="3680422"/>
                </a:cubicBezTo>
                <a:cubicBezTo>
                  <a:pt x="6991711" y="3685864"/>
                  <a:pt x="6988809" y="3692575"/>
                  <a:pt x="6988809" y="3700556"/>
                </a:cubicBezTo>
                <a:lnTo>
                  <a:pt x="6988809" y="3963382"/>
                </a:lnTo>
                <a:cubicBezTo>
                  <a:pt x="6988809" y="3990589"/>
                  <a:pt x="6984546" y="4014714"/>
                  <a:pt x="6976021" y="4035754"/>
                </a:cubicBezTo>
                <a:cubicBezTo>
                  <a:pt x="6967496" y="4056795"/>
                  <a:pt x="6956431" y="4074389"/>
                  <a:pt x="6942828" y="4088537"/>
                </a:cubicBezTo>
                <a:cubicBezTo>
                  <a:pt x="6929224" y="4102685"/>
                  <a:pt x="6913715" y="4113387"/>
                  <a:pt x="6896303" y="4120642"/>
                </a:cubicBezTo>
                <a:cubicBezTo>
                  <a:pt x="6878890" y="4127897"/>
                  <a:pt x="6861477" y="4131525"/>
                  <a:pt x="6844064" y="4131525"/>
                </a:cubicBezTo>
                <a:cubicBezTo>
                  <a:pt x="6831004" y="4131525"/>
                  <a:pt x="6817672" y="4129258"/>
                  <a:pt x="6804069" y="4124723"/>
                </a:cubicBezTo>
                <a:cubicBezTo>
                  <a:pt x="6790465" y="4120188"/>
                  <a:pt x="6778131" y="4112480"/>
                  <a:pt x="6767066" y="4101597"/>
                </a:cubicBezTo>
                <a:cubicBezTo>
                  <a:pt x="6756002" y="4090714"/>
                  <a:pt x="6746933" y="4076112"/>
                  <a:pt x="6739859" y="4057792"/>
                </a:cubicBezTo>
                <a:cubicBezTo>
                  <a:pt x="6732785" y="4039472"/>
                  <a:pt x="6729248" y="4016527"/>
                  <a:pt x="6729248" y="3988957"/>
                </a:cubicBezTo>
                <a:lnTo>
                  <a:pt x="6729248" y="3700556"/>
                </a:lnTo>
                <a:cubicBezTo>
                  <a:pt x="6729248" y="3692575"/>
                  <a:pt x="6726436" y="3685864"/>
                  <a:pt x="6720813" y="3680422"/>
                </a:cubicBezTo>
                <a:cubicBezTo>
                  <a:pt x="6715190" y="3674981"/>
                  <a:pt x="6708207" y="3672260"/>
                  <a:pt x="6699863" y="3672260"/>
                </a:cubicBezTo>
                <a:close/>
                <a:moveTo>
                  <a:pt x="3886454" y="3672260"/>
                </a:moveTo>
                <a:cubicBezTo>
                  <a:pt x="3878111" y="3672260"/>
                  <a:pt x="3871218" y="3674981"/>
                  <a:pt x="3865777" y="3680422"/>
                </a:cubicBezTo>
                <a:cubicBezTo>
                  <a:pt x="3860335" y="3685864"/>
                  <a:pt x="3857614" y="3692575"/>
                  <a:pt x="3857614" y="3700556"/>
                </a:cubicBezTo>
                <a:lnTo>
                  <a:pt x="3857614" y="4168527"/>
                </a:lnTo>
                <a:cubicBezTo>
                  <a:pt x="3857614" y="4176146"/>
                  <a:pt x="3860335" y="4182675"/>
                  <a:pt x="3865777" y="4188117"/>
                </a:cubicBezTo>
                <a:cubicBezTo>
                  <a:pt x="3871218" y="4193558"/>
                  <a:pt x="3878111" y="4196279"/>
                  <a:pt x="3886454" y="4196279"/>
                </a:cubicBezTo>
                <a:lnTo>
                  <a:pt x="3910941" y="4196279"/>
                </a:lnTo>
                <a:cubicBezTo>
                  <a:pt x="3919285" y="4196279"/>
                  <a:pt x="3926178" y="4193558"/>
                  <a:pt x="3931619" y="4188117"/>
                </a:cubicBezTo>
                <a:cubicBezTo>
                  <a:pt x="3937060" y="4182675"/>
                  <a:pt x="3939781" y="4176146"/>
                  <a:pt x="3939781" y="4168527"/>
                </a:cubicBezTo>
                <a:lnTo>
                  <a:pt x="3939781" y="3700556"/>
                </a:lnTo>
                <a:cubicBezTo>
                  <a:pt x="3939781" y="3692575"/>
                  <a:pt x="3937060" y="3685864"/>
                  <a:pt x="3931619" y="3680422"/>
                </a:cubicBezTo>
                <a:cubicBezTo>
                  <a:pt x="3926178" y="3674981"/>
                  <a:pt x="3919285" y="3672260"/>
                  <a:pt x="3910941" y="3672260"/>
                </a:cubicBezTo>
                <a:close/>
                <a:moveTo>
                  <a:pt x="3019679" y="3672260"/>
                </a:moveTo>
                <a:cubicBezTo>
                  <a:pt x="3011336" y="3672260"/>
                  <a:pt x="3004443" y="3674981"/>
                  <a:pt x="2999001" y="3680422"/>
                </a:cubicBezTo>
                <a:cubicBezTo>
                  <a:pt x="2993560" y="3685864"/>
                  <a:pt x="2990839" y="3692575"/>
                  <a:pt x="2990839" y="3700556"/>
                </a:cubicBezTo>
                <a:lnTo>
                  <a:pt x="2990839" y="4168527"/>
                </a:lnTo>
                <a:cubicBezTo>
                  <a:pt x="2990839" y="4176146"/>
                  <a:pt x="2993560" y="4182675"/>
                  <a:pt x="2999001" y="4188117"/>
                </a:cubicBezTo>
                <a:cubicBezTo>
                  <a:pt x="3004443" y="4193558"/>
                  <a:pt x="3011336" y="4196279"/>
                  <a:pt x="3019679" y="4196279"/>
                </a:cubicBezTo>
                <a:lnTo>
                  <a:pt x="3044166" y="4196279"/>
                </a:lnTo>
                <a:cubicBezTo>
                  <a:pt x="3052509" y="4196279"/>
                  <a:pt x="3059402" y="4193558"/>
                  <a:pt x="3064844" y="4188117"/>
                </a:cubicBezTo>
                <a:cubicBezTo>
                  <a:pt x="3070285" y="4182675"/>
                  <a:pt x="3073006" y="4176146"/>
                  <a:pt x="3073006" y="4168527"/>
                </a:cubicBezTo>
                <a:lnTo>
                  <a:pt x="3073006" y="3700556"/>
                </a:lnTo>
                <a:cubicBezTo>
                  <a:pt x="3073006" y="3692575"/>
                  <a:pt x="3070285" y="3685864"/>
                  <a:pt x="3064844" y="3680422"/>
                </a:cubicBezTo>
                <a:cubicBezTo>
                  <a:pt x="3059402" y="3674981"/>
                  <a:pt x="3052509" y="3672260"/>
                  <a:pt x="3044166" y="3672260"/>
                </a:cubicBezTo>
                <a:close/>
                <a:moveTo>
                  <a:pt x="9773940" y="3665730"/>
                </a:moveTo>
                <a:cubicBezTo>
                  <a:pt x="9739115" y="3665730"/>
                  <a:pt x="9707554" y="3672441"/>
                  <a:pt x="9679258" y="3685864"/>
                </a:cubicBezTo>
                <a:cubicBezTo>
                  <a:pt x="9650962" y="3699286"/>
                  <a:pt x="9627926" y="3721234"/>
                  <a:pt x="9610150" y="3751706"/>
                </a:cubicBezTo>
                <a:lnTo>
                  <a:pt x="9610150" y="3700556"/>
                </a:lnTo>
                <a:cubicBezTo>
                  <a:pt x="9610150" y="3692575"/>
                  <a:pt x="9607430" y="3685864"/>
                  <a:pt x="9601988" y="3680422"/>
                </a:cubicBezTo>
                <a:cubicBezTo>
                  <a:pt x="9596547" y="3674981"/>
                  <a:pt x="9589654" y="3672260"/>
                  <a:pt x="9581310" y="3672260"/>
                </a:cubicBezTo>
                <a:lnTo>
                  <a:pt x="9555736" y="3672260"/>
                </a:lnTo>
                <a:cubicBezTo>
                  <a:pt x="9547392" y="3672260"/>
                  <a:pt x="9540408" y="3674981"/>
                  <a:pt x="9534786" y="3680422"/>
                </a:cubicBezTo>
                <a:cubicBezTo>
                  <a:pt x="9529162" y="3685864"/>
                  <a:pt x="9526351" y="3692575"/>
                  <a:pt x="9526351" y="3700556"/>
                </a:cubicBezTo>
                <a:lnTo>
                  <a:pt x="9526351" y="4168527"/>
                </a:lnTo>
                <a:cubicBezTo>
                  <a:pt x="9526351" y="4176146"/>
                  <a:pt x="9529162" y="4182675"/>
                  <a:pt x="9534786" y="4188117"/>
                </a:cubicBezTo>
                <a:cubicBezTo>
                  <a:pt x="9540408" y="4193558"/>
                  <a:pt x="9547392" y="4196279"/>
                  <a:pt x="9555736" y="4196279"/>
                </a:cubicBezTo>
                <a:lnTo>
                  <a:pt x="9581310" y="4196279"/>
                </a:lnTo>
                <a:cubicBezTo>
                  <a:pt x="9589654" y="4196279"/>
                  <a:pt x="9596547" y="4193558"/>
                  <a:pt x="9601988" y="4188117"/>
                </a:cubicBezTo>
                <a:cubicBezTo>
                  <a:pt x="9607430" y="4182675"/>
                  <a:pt x="9610150" y="4176146"/>
                  <a:pt x="9610150" y="4168527"/>
                </a:cubicBezTo>
                <a:lnTo>
                  <a:pt x="9610150" y="3905157"/>
                </a:lnTo>
                <a:cubicBezTo>
                  <a:pt x="9610150" y="3878675"/>
                  <a:pt x="9614322" y="3855005"/>
                  <a:pt x="9622666" y="3834145"/>
                </a:cubicBezTo>
                <a:cubicBezTo>
                  <a:pt x="9631010" y="3813286"/>
                  <a:pt x="9641984" y="3795783"/>
                  <a:pt x="9655588" y="3781635"/>
                </a:cubicBezTo>
                <a:cubicBezTo>
                  <a:pt x="9669191" y="3767487"/>
                  <a:pt x="9684428" y="3756694"/>
                  <a:pt x="9701296" y="3749258"/>
                </a:cubicBezTo>
                <a:cubicBezTo>
                  <a:pt x="9718165" y="3741821"/>
                  <a:pt x="9735306" y="3738103"/>
                  <a:pt x="9752718" y="3738103"/>
                </a:cubicBezTo>
                <a:cubicBezTo>
                  <a:pt x="9765778" y="3738103"/>
                  <a:pt x="9779110" y="3740370"/>
                  <a:pt x="9792714" y="3744904"/>
                </a:cubicBezTo>
                <a:cubicBezTo>
                  <a:pt x="9806318" y="3749439"/>
                  <a:pt x="9818652" y="3757148"/>
                  <a:pt x="9829716" y="3768031"/>
                </a:cubicBezTo>
                <a:cubicBezTo>
                  <a:pt x="9840781" y="3778914"/>
                  <a:pt x="9849850" y="3793515"/>
                  <a:pt x="9856924" y="3811835"/>
                </a:cubicBezTo>
                <a:cubicBezTo>
                  <a:pt x="9863998" y="3830155"/>
                  <a:pt x="9867535" y="3853100"/>
                  <a:pt x="9867535" y="3880671"/>
                </a:cubicBezTo>
                <a:lnTo>
                  <a:pt x="9867535" y="4168527"/>
                </a:lnTo>
                <a:cubicBezTo>
                  <a:pt x="9867535" y="4176146"/>
                  <a:pt x="9870256" y="4182675"/>
                  <a:pt x="9875697" y="4188117"/>
                </a:cubicBezTo>
                <a:cubicBezTo>
                  <a:pt x="9881139" y="4193558"/>
                  <a:pt x="9888031" y="4196279"/>
                  <a:pt x="9896375" y="4196279"/>
                </a:cubicBezTo>
                <a:lnTo>
                  <a:pt x="9921950" y="4196279"/>
                </a:lnTo>
                <a:cubicBezTo>
                  <a:pt x="9930294" y="4196279"/>
                  <a:pt x="9937277" y="4193558"/>
                  <a:pt x="9942900" y="4188117"/>
                </a:cubicBezTo>
                <a:cubicBezTo>
                  <a:pt x="9948523" y="4182675"/>
                  <a:pt x="9951334" y="4176146"/>
                  <a:pt x="9951334" y="4168527"/>
                </a:cubicBezTo>
                <a:lnTo>
                  <a:pt x="9951334" y="3844212"/>
                </a:lnTo>
                <a:cubicBezTo>
                  <a:pt x="9951334" y="3819907"/>
                  <a:pt x="9948342" y="3798594"/>
                  <a:pt x="9942356" y="3780274"/>
                </a:cubicBezTo>
                <a:cubicBezTo>
                  <a:pt x="9936370" y="3761955"/>
                  <a:pt x="9928480" y="3746174"/>
                  <a:pt x="9918685" y="3732933"/>
                </a:cubicBezTo>
                <a:cubicBezTo>
                  <a:pt x="9908890" y="3719692"/>
                  <a:pt x="9897645" y="3708809"/>
                  <a:pt x="9884948" y="3700284"/>
                </a:cubicBezTo>
                <a:cubicBezTo>
                  <a:pt x="9872251" y="3691759"/>
                  <a:pt x="9859373" y="3684866"/>
                  <a:pt x="9846313" y="3679606"/>
                </a:cubicBezTo>
                <a:cubicBezTo>
                  <a:pt x="9833253" y="3674346"/>
                  <a:pt x="9820375" y="3670718"/>
                  <a:pt x="9807678" y="3668723"/>
                </a:cubicBezTo>
                <a:cubicBezTo>
                  <a:pt x="9794981" y="3666728"/>
                  <a:pt x="9783735" y="3665730"/>
                  <a:pt x="9773940" y="3665730"/>
                </a:cubicBezTo>
                <a:close/>
                <a:moveTo>
                  <a:pt x="9139035" y="3658112"/>
                </a:moveTo>
                <a:cubicBezTo>
                  <a:pt x="9097680" y="3658112"/>
                  <a:pt x="9061222" y="3666002"/>
                  <a:pt x="9029660" y="3681783"/>
                </a:cubicBezTo>
                <a:cubicBezTo>
                  <a:pt x="8998100" y="3697563"/>
                  <a:pt x="8971618" y="3718422"/>
                  <a:pt x="8950214" y="3744360"/>
                </a:cubicBezTo>
                <a:cubicBezTo>
                  <a:pt x="8928811" y="3770298"/>
                  <a:pt x="8912577" y="3799864"/>
                  <a:pt x="8901512" y="3833057"/>
                </a:cubicBezTo>
                <a:cubicBezTo>
                  <a:pt x="8890448" y="3866250"/>
                  <a:pt x="8884916" y="3900079"/>
                  <a:pt x="8884916" y="3934542"/>
                </a:cubicBezTo>
                <a:cubicBezTo>
                  <a:pt x="8884916" y="3969367"/>
                  <a:pt x="8889904" y="4003377"/>
                  <a:pt x="8899880" y="4036570"/>
                </a:cubicBezTo>
                <a:cubicBezTo>
                  <a:pt x="8909856" y="4069764"/>
                  <a:pt x="8925183" y="4099239"/>
                  <a:pt x="8945861" y="4124995"/>
                </a:cubicBezTo>
                <a:cubicBezTo>
                  <a:pt x="8966538" y="4150752"/>
                  <a:pt x="8992840" y="4171520"/>
                  <a:pt x="9024763" y="4187301"/>
                </a:cubicBezTo>
                <a:cubicBezTo>
                  <a:pt x="9056686" y="4203081"/>
                  <a:pt x="9094778" y="4210971"/>
                  <a:pt x="9139035" y="4210971"/>
                </a:cubicBezTo>
                <a:cubicBezTo>
                  <a:pt x="9180391" y="4210971"/>
                  <a:pt x="9216940" y="4203081"/>
                  <a:pt x="9248682" y="4187301"/>
                </a:cubicBezTo>
                <a:cubicBezTo>
                  <a:pt x="9280424" y="4171520"/>
                  <a:pt x="9307088" y="4150752"/>
                  <a:pt x="9328672" y="4124995"/>
                </a:cubicBezTo>
                <a:cubicBezTo>
                  <a:pt x="9350257" y="4099239"/>
                  <a:pt x="9366582" y="4069764"/>
                  <a:pt x="9377646" y="4036570"/>
                </a:cubicBezTo>
                <a:cubicBezTo>
                  <a:pt x="9388710" y="4003377"/>
                  <a:pt x="9394243" y="3969367"/>
                  <a:pt x="9394243" y="3934542"/>
                </a:cubicBezTo>
                <a:cubicBezTo>
                  <a:pt x="9394243" y="3900079"/>
                  <a:pt x="9389346" y="3866250"/>
                  <a:pt x="9379550" y="3833057"/>
                </a:cubicBezTo>
                <a:cubicBezTo>
                  <a:pt x="9369756" y="3799864"/>
                  <a:pt x="9354520" y="3770298"/>
                  <a:pt x="9333842" y="3744360"/>
                </a:cubicBezTo>
                <a:cubicBezTo>
                  <a:pt x="9313164" y="3718422"/>
                  <a:pt x="9286772" y="3697563"/>
                  <a:pt x="9254668" y="3681783"/>
                </a:cubicBezTo>
                <a:cubicBezTo>
                  <a:pt x="9222562" y="3666002"/>
                  <a:pt x="9184018" y="3658112"/>
                  <a:pt x="9139035" y="3658112"/>
                </a:cubicBezTo>
                <a:close/>
                <a:moveTo>
                  <a:pt x="7968014" y="3658112"/>
                </a:moveTo>
                <a:cubicBezTo>
                  <a:pt x="7913599" y="3658112"/>
                  <a:pt x="7869250" y="3669176"/>
                  <a:pt x="7834968" y="3691305"/>
                </a:cubicBezTo>
                <a:cubicBezTo>
                  <a:pt x="7800687" y="3713434"/>
                  <a:pt x="7777742" y="3748804"/>
                  <a:pt x="7766133" y="3797415"/>
                </a:cubicBezTo>
                <a:cubicBezTo>
                  <a:pt x="7764319" y="3804671"/>
                  <a:pt x="7765589" y="3811110"/>
                  <a:pt x="7769942" y="3816733"/>
                </a:cubicBezTo>
                <a:cubicBezTo>
                  <a:pt x="7774295" y="3822355"/>
                  <a:pt x="7780463" y="3825167"/>
                  <a:pt x="7788443" y="3825167"/>
                </a:cubicBezTo>
                <a:lnTo>
                  <a:pt x="7817284" y="3825167"/>
                </a:lnTo>
                <a:cubicBezTo>
                  <a:pt x="7826353" y="3825167"/>
                  <a:pt x="7833336" y="3822718"/>
                  <a:pt x="7838233" y="3817821"/>
                </a:cubicBezTo>
                <a:cubicBezTo>
                  <a:pt x="7843131" y="3812924"/>
                  <a:pt x="7847031" y="3806484"/>
                  <a:pt x="7849933" y="3798503"/>
                </a:cubicBezTo>
                <a:cubicBezTo>
                  <a:pt x="7853198" y="3787258"/>
                  <a:pt x="7857732" y="3777191"/>
                  <a:pt x="7863537" y="3768303"/>
                </a:cubicBezTo>
                <a:cubicBezTo>
                  <a:pt x="7869341" y="3759415"/>
                  <a:pt x="7876868" y="3751888"/>
                  <a:pt x="7886119" y="3745721"/>
                </a:cubicBezTo>
                <a:cubicBezTo>
                  <a:pt x="7895369" y="3739554"/>
                  <a:pt x="7906615" y="3734747"/>
                  <a:pt x="7919856" y="3731301"/>
                </a:cubicBezTo>
                <a:cubicBezTo>
                  <a:pt x="7933097" y="3727854"/>
                  <a:pt x="7948787" y="3726131"/>
                  <a:pt x="7966926" y="3726131"/>
                </a:cubicBezTo>
                <a:cubicBezTo>
                  <a:pt x="7991231" y="3726131"/>
                  <a:pt x="8011183" y="3729124"/>
                  <a:pt x="8026782" y="3735110"/>
                </a:cubicBezTo>
                <a:cubicBezTo>
                  <a:pt x="8042381" y="3741095"/>
                  <a:pt x="8054716" y="3749258"/>
                  <a:pt x="8063785" y="3759597"/>
                </a:cubicBezTo>
                <a:cubicBezTo>
                  <a:pt x="8072854" y="3769935"/>
                  <a:pt x="8079202" y="3782270"/>
                  <a:pt x="8082830" y="3796599"/>
                </a:cubicBezTo>
                <a:cubicBezTo>
                  <a:pt x="8086458" y="3810928"/>
                  <a:pt x="8088272" y="3826437"/>
                  <a:pt x="8088272" y="3843124"/>
                </a:cubicBezTo>
                <a:lnTo>
                  <a:pt x="8088272" y="3883391"/>
                </a:lnTo>
                <a:lnTo>
                  <a:pt x="7979985" y="3887745"/>
                </a:lnTo>
                <a:cubicBezTo>
                  <a:pt x="7945885" y="3889196"/>
                  <a:pt x="7914596" y="3893005"/>
                  <a:pt x="7886119" y="3899172"/>
                </a:cubicBezTo>
                <a:cubicBezTo>
                  <a:pt x="7857642" y="3905339"/>
                  <a:pt x="7833064" y="3914952"/>
                  <a:pt x="7812386" y="3928012"/>
                </a:cubicBezTo>
                <a:cubicBezTo>
                  <a:pt x="7791708" y="3941072"/>
                  <a:pt x="7775656" y="3958122"/>
                  <a:pt x="7764229" y="3979162"/>
                </a:cubicBezTo>
                <a:cubicBezTo>
                  <a:pt x="7752801" y="4000203"/>
                  <a:pt x="7747088" y="4026504"/>
                  <a:pt x="7747088" y="4058064"/>
                </a:cubicBezTo>
                <a:cubicBezTo>
                  <a:pt x="7747088" y="4079105"/>
                  <a:pt x="7750897" y="4098876"/>
                  <a:pt x="7758515" y="4117377"/>
                </a:cubicBezTo>
                <a:cubicBezTo>
                  <a:pt x="7766133" y="4135878"/>
                  <a:pt x="7777470" y="4152112"/>
                  <a:pt x="7792525" y="4166079"/>
                </a:cubicBezTo>
                <a:cubicBezTo>
                  <a:pt x="7807579" y="4180045"/>
                  <a:pt x="7826171" y="4191019"/>
                  <a:pt x="7848300" y="4199000"/>
                </a:cubicBezTo>
                <a:cubicBezTo>
                  <a:pt x="7870429" y="4206981"/>
                  <a:pt x="7896186" y="4210971"/>
                  <a:pt x="7925570" y="4210971"/>
                </a:cubicBezTo>
                <a:cubicBezTo>
                  <a:pt x="7939355" y="4210971"/>
                  <a:pt x="7953957" y="4209883"/>
                  <a:pt x="7969374" y="4207706"/>
                </a:cubicBezTo>
                <a:cubicBezTo>
                  <a:pt x="7984792" y="4205530"/>
                  <a:pt x="7999756" y="4201630"/>
                  <a:pt x="8014267" y="4196007"/>
                </a:cubicBezTo>
                <a:cubicBezTo>
                  <a:pt x="8028778" y="4190384"/>
                  <a:pt x="8042472" y="4182766"/>
                  <a:pt x="8055350" y="4173153"/>
                </a:cubicBezTo>
                <a:cubicBezTo>
                  <a:pt x="8068229" y="4163539"/>
                  <a:pt x="8079202" y="4151477"/>
                  <a:pt x="8088272" y="4136967"/>
                </a:cubicBezTo>
                <a:lnTo>
                  <a:pt x="8088272" y="4168527"/>
                </a:lnTo>
                <a:cubicBezTo>
                  <a:pt x="8088272" y="4176146"/>
                  <a:pt x="8090992" y="4182675"/>
                  <a:pt x="8096434" y="4188117"/>
                </a:cubicBezTo>
                <a:cubicBezTo>
                  <a:pt x="8101875" y="4193558"/>
                  <a:pt x="8108768" y="4196279"/>
                  <a:pt x="8117112" y="4196279"/>
                </a:cubicBezTo>
                <a:lnTo>
                  <a:pt x="8147040" y="4196279"/>
                </a:lnTo>
                <a:cubicBezTo>
                  <a:pt x="8155384" y="4196279"/>
                  <a:pt x="8162186" y="4193468"/>
                  <a:pt x="8167446" y="4187845"/>
                </a:cubicBezTo>
                <a:cubicBezTo>
                  <a:pt x="8172706" y="4182222"/>
                  <a:pt x="8175336" y="4175783"/>
                  <a:pt x="8175336" y="4168527"/>
                </a:cubicBezTo>
                <a:cubicBezTo>
                  <a:pt x="8173885" y="4156193"/>
                  <a:pt x="8172706" y="4143587"/>
                  <a:pt x="8171799" y="4130709"/>
                </a:cubicBezTo>
                <a:cubicBezTo>
                  <a:pt x="8170892" y="4117830"/>
                  <a:pt x="8170439" y="4105587"/>
                  <a:pt x="8170439" y="4093978"/>
                </a:cubicBezTo>
                <a:lnTo>
                  <a:pt x="8170439" y="3833873"/>
                </a:lnTo>
                <a:cubicBezTo>
                  <a:pt x="8170439" y="3777644"/>
                  <a:pt x="8153479" y="3734293"/>
                  <a:pt x="8119560" y="3703821"/>
                </a:cubicBezTo>
                <a:cubicBezTo>
                  <a:pt x="8085642" y="3673348"/>
                  <a:pt x="8035126" y="3658112"/>
                  <a:pt x="7968014" y="3658112"/>
                </a:cubicBezTo>
                <a:close/>
                <a:moveTo>
                  <a:pt x="7450934" y="3658112"/>
                </a:moveTo>
                <a:cubicBezTo>
                  <a:pt x="7416471" y="3658112"/>
                  <a:pt x="7383912" y="3664551"/>
                  <a:pt x="7353258" y="3677429"/>
                </a:cubicBezTo>
                <a:cubicBezTo>
                  <a:pt x="7322604" y="3690308"/>
                  <a:pt x="7295850" y="3708990"/>
                  <a:pt x="7272996" y="3733477"/>
                </a:cubicBezTo>
                <a:cubicBezTo>
                  <a:pt x="7250141" y="3757964"/>
                  <a:pt x="7232094" y="3788074"/>
                  <a:pt x="7218853" y="3823807"/>
                </a:cubicBezTo>
                <a:cubicBezTo>
                  <a:pt x="7205612" y="3859539"/>
                  <a:pt x="7198991" y="3900079"/>
                  <a:pt x="7198991" y="3945425"/>
                </a:cubicBezTo>
                <a:cubicBezTo>
                  <a:pt x="7198991" y="3982427"/>
                  <a:pt x="7204433" y="4017072"/>
                  <a:pt x="7215316" y="4049358"/>
                </a:cubicBezTo>
                <a:cubicBezTo>
                  <a:pt x="7226199" y="4081644"/>
                  <a:pt x="7242251" y="4109759"/>
                  <a:pt x="7263473" y="4133702"/>
                </a:cubicBezTo>
                <a:cubicBezTo>
                  <a:pt x="7284695" y="4157644"/>
                  <a:pt x="7310814" y="4176508"/>
                  <a:pt x="7341831" y="4190294"/>
                </a:cubicBezTo>
                <a:cubicBezTo>
                  <a:pt x="7372848" y="4204079"/>
                  <a:pt x="7408490" y="4210971"/>
                  <a:pt x="7448757" y="4210971"/>
                </a:cubicBezTo>
                <a:cubicBezTo>
                  <a:pt x="7475239" y="4210971"/>
                  <a:pt x="7499001" y="4207797"/>
                  <a:pt x="7520041" y="4201449"/>
                </a:cubicBezTo>
                <a:cubicBezTo>
                  <a:pt x="7541082" y="4195100"/>
                  <a:pt x="7559583" y="4186757"/>
                  <a:pt x="7575545" y="4176418"/>
                </a:cubicBezTo>
                <a:cubicBezTo>
                  <a:pt x="7591507" y="4166079"/>
                  <a:pt x="7605292" y="4154289"/>
                  <a:pt x="7616900" y="4141048"/>
                </a:cubicBezTo>
                <a:cubicBezTo>
                  <a:pt x="7628509" y="4127807"/>
                  <a:pt x="7638304" y="4114293"/>
                  <a:pt x="7646285" y="4100508"/>
                </a:cubicBezTo>
                <a:cubicBezTo>
                  <a:pt x="7649550" y="4094341"/>
                  <a:pt x="7649640" y="4087993"/>
                  <a:pt x="7646557" y="4081463"/>
                </a:cubicBezTo>
                <a:cubicBezTo>
                  <a:pt x="7643473" y="4074933"/>
                  <a:pt x="7638485" y="4070398"/>
                  <a:pt x="7631593" y="4067859"/>
                </a:cubicBezTo>
                <a:lnTo>
                  <a:pt x="7600576" y="4056976"/>
                </a:lnTo>
                <a:cubicBezTo>
                  <a:pt x="7592232" y="4054074"/>
                  <a:pt x="7585067" y="4054527"/>
                  <a:pt x="7579082" y="4058336"/>
                </a:cubicBezTo>
                <a:cubicBezTo>
                  <a:pt x="7573096" y="4062146"/>
                  <a:pt x="7567927" y="4067678"/>
                  <a:pt x="7563573" y="4074933"/>
                </a:cubicBezTo>
                <a:cubicBezTo>
                  <a:pt x="7553053" y="4092709"/>
                  <a:pt x="7538996" y="4107492"/>
                  <a:pt x="7521402" y="4119282"/>
                </a:cubicBezTo>
                <a:cubicBezTo>
                  <a:pt x="7503807" y="4131072"/>
                  <a:pt x="7479955" y="4136967"/>
                  <a:pt x="7449845" y="4136967"/>
                </a:cubicBezTo>
                <a:cubicBezTo>
                  <a:pt x="7420461" y="4136967"/>
                  <a:pt x="7395430" y="4131434"/>
                  <a:pt x="7374752" y="4120370"/>
                </a:cubicBezTo>
                <a:cubicBezTo>
                  <a:pt x="7354075" y="4109305"/>
                  <a:pt x="7337206" y="4094795"/>
                  <a:pt x="7324146" y="4076838"/>
                </a:cubicBezTo>
                <a:cubicBezTo>
                  <a:pt x="7311087" y="4058881"/>
                  <a:pt x="7301655" y="4038384"/>
                  <a:pt x="7295850" y="4015348"/>
                </a:cubicBezTo>
                <a:cubicBezTo>
                  <a:pt x="7290046" y="3992313"/>
                  <a:pt x="7287144" y="3969005"/>
                  <a:pt x="7287144" y="3945425"/>
                </a:cubicBezTo>
                <a:cubicBezTo>
                  <a:pt x="7287144" y="3915315"/>
                  <a:pt x="7290681" y="3887291"/>
                  <a:pt x="7297755" y="3861353"/>
                </a:cubicBezTo>
                <a:cubicBezTo>
                  <a:pt x="7304829" y="3835415"/>
                  <a:pt x="7315349" y="3812833"/>
                  <a:pt x="7329316" y="3793606"/>
                </a:cubicBezTo>
                <a:cubicBezTo>
                  <a:pt x="7343282" y="3774379"/>
                  <a:pt x="7360332" y="3759234"/>
                  <a:pt x="7380466" y="3748169"/>
                </a:cubicBezTo>
                <a:cubicBezTo>
                  <a:pt x="7400600" y="3737105"/>
                  <a:pt x="7423726" y="3731573"/>
                  <a:pt x="7449845" y="3731573"/>
                </a:cubicBezTo>
                <a:cubicBezTo>
                  <a:pt x="7465082" y="3731573"/>
                  <a:pt x="7478504" y="3732933"/>
                  <a:pt x="7490113" y="3735654"/>
                </a:cubicBezTo>
                <a:cubicBezTo>
                  <a:pt x="7501721" y="3738375"/>
                  <a:pt x="7512060" y="3742274"/>
                  <a:pt x="7521130" y="3747353"/>
                </a:cubicBezTo>
                <a:cubicBezTo>
                  <a:pt x="7530199" y="3752432"/>
                  <a:pt x="7538089" y="3758508"/>
                  <a:pt x="7544800" y="3765582"/>
                </a:cubicBezTo>
                <a:cubicBezTo>
                  <a:pt x="7551511" y="3772656"/>
                  <a:pt x="7557406" y="3780546"/>
                  <a:pt x="7562485" y="3789253"/>
                </a:cubicBezTo>
                <a:cubicBezTo>
                  <a:pt x="7566838" y="3797234"/>
                  <a:pt x="7572552" y="3802947"/>
                  <a:pt x="7579626" y="3806394"/>
                </a:cubicBezTo>
                <a:cubicBezTo>
                  <a:pt x="7586700" y="3809840"/>
                  <a:pt x="7594772" y="3810112"/>
                  <a:pt x="7603841" y="3807210"/>
                </a:cubicBezTo>
                <a:lnTo>
                  <a:pt x="7628328" y="3799592"/>
                </a:lnTo>
                <a:cubicBezTo>
                  <a:pt x="7635220" y="3797415"/>
                  <a:pt x="7640390" y="3792790"/>
                  <a:pt x="7643836" y="3785716"/>
                </a:cubicBezTo>
                <a:cubicBezTo>
                  <a:pt x="7647282" y="3778642"/>
                  <a:pt x="7647736" y="3772021"/>
                  <a:pt x="7645196" y="3765854"/>
                </a:cubicBezTo>
                <a:cubicBezTo>
                  <a:pt x="7629960" y="3732480"/>
                  <a:pt x="7605836" y="3706179"/>
                  <a:pt x="7572824" y="3686952"/>
                </a:cubicBezTo>
                <a:cubicBezTo>
                  <a:pt x="7539812" y="3667725"/>
                  <a:pt x="7499182" y="3658112"/>
                  <a:pt x="7450934" y="3658112"/>
                </a:cubicBezTo>
                <a:close/>
                <a:moveTo>
                  <a:pt x="4624739" y="3658112"/>
                </a:moveTo>
                <a:cubicBezTo>
                  <a:pt x="4570323" y="3658112"/>
                  <a:pt x="4525975" y="3669176"/>
                  <a:pt x="4491693" y="3691305"/>
                </a:cubicBezTo>
                <a:cubicBezTo>
                  <a:pt x="4457413" y="3713434"/>
                  <a:pt x="4434468" y="3748804"/>
                  <a:pt x="4422858" y="3797415"/>
                </a:cubicBezTo>
                <a:cubicBezTo>
                  <a:pt x="4421044" y="3804671"/>
                  <a:pt x="4422314" y="3811110"/>
                  <a:pt x="4426667" y="3816733"/>
                </a:cubicBezTo>
                <a:cubicBezTo>
                  <a:pt x="4431021" y="3822355"/>
                  <a:pt x="4437188" y="3825167"/>
                  <a:pt x="4445169" y="3825167"/>
                </a:cubicBezTo>
                <a:lnTo>
                  <a:pt x="4474009" y="3825167"/>
                </a:lnTo>
                <a:cubicBezTo>
                  <a:pt x="4483078" y="3825167"/>
                  <a:pt x="4490062" y="3822718"/>
                  <a:pt x="4494958" y="3817821"/>
                </a:cubicBezTo>
                <a:cubicBezTo>
                  <a:pt x="4499857" y="3812924"/>
                  <a:pt x="4503755" y="3806484"/>
                  <a:pt x="4506658" y="3798503"/>
                </a:cubicBezTo>
                <a:cubicBezTo>
                  <a:pt x="4509923" y="3787258"/>
                  <a:pt x="4514457" y="3777191"/>
                  <a:pt x="4520262" y="3768303"/>
                </a:cubicBezTo>
                <a:cubicBezTo>
                  <a:pt x="4526066" y="3759415"/>
                  <a:pt x="4533593" y="3751888"/>
                  <a:pt x="4542844" y="3745721"/>
                </a:cubicBezTo>
                <a:cubicBezTo>
                  <a:pt x="4552095" y="3739554"/>
                  <a:pt x="4563341" y="3734747"/>
                  <a:pt x="4576581" y="3731301"/>
                </a:cubicBezTo>
                <a:cubicBezTo>
                  <a:pt x="4589823" y="3727854"/>
                  <a:pt x="4605512" y="3726131"/>
                  <a:pt x="4623650" y="3726131"/>
                </a:cubicBezTo>
                <a:cubicBezTo>
                  <a:pt x="4647956" y="3726131"/>
                  <a:pt x="4667908" y="3729124"/>
                  <a:pt x="4683507" y="3735110"/>
                </a:cubicBezTo>
                <a:cubicBezTo>
                  <a:pt x="4699106" y="3741095"/>
                  <a:pt x="4711441" y="3749258"/>
                  <a:pt x="4720510" y="3759597"/>
                </a:cubicBezTo>
                <a:cubicBezTo>
                  <a:pt x="4729579" y="3769935"/>
                  <a:pt x="4735927" y="3782270"/>
                  <a:pt x="4739556" y="3796599"/>
                </a:cubicBezTo>
                <a:cubicBezTo>
                  <a:pt x="4743183" y="3810928"/>
                  <a:pt x="4744997" y="3826437"/>
                  <a:pt x="4744997" y="3843124"/>
                </a:cubicBezTo>
                <a:lnTo>
                  <a:pt x="4744997" y="3883391"/>
                </a:lnTo>
                <a:lnTo>
                  <a:pt x="4636710" y="3887745"/>
                </a:lnTo>
                <a:cubicBezTo>
                  <a:pt x="4602610" y="3889196"/>
                  <a:pt x="4571322" y="3893005"/>
                  <a:pt x="4542844" y="3899172"/>
                </a:cubicBezTo>
                <a:cubicBezTo>
                  <a:pt x="4514367" y="3905339"/>
                  <a:pt x="4489789" y="3914952"/>
                  <a:pt x="4469111" y="3928012"/>
                </a:cubicBezTo>
                <a:cubicBezTo>
                  <a:pt x="4448434" y="3941072"/>
                  <a:pt x="4432381" y="3958122"/>
                  <a:pt x="4420954" y="3979162"/>
                </a:cubicBezTo>
                <a:cubicBezTo>
                  <a:pt x="4409527" y="4000203"/>
                  <a:pt x="4403813" y="4026504"/>
                  <a:pt x="4403813" y="4058064"/>
                </a:cubicBezTo>
                <a:cubicBezTo>
                  <a:pt x="4403813" y="4079105"/>
                  <a:pt x="4407623" y="4098876"/>
                  <a:pt x="4415240" y="4117377"/>
                </a:cubicBezTo>
                <a:cubicBezTo>
                  <a:pt x="4422858" y="4135878"/>
                  <a:pt x="4434195" y="4152112"/>
                  <a:pt x="4449249" y="4166079"/>
                </a:cubicBezTo>
                <a:cubicBezTo>
                  <a:pt x="4464305" y="4180045"/>
                  <a:pt x="4482897" y="4191019"/>
                  <a:pt x="4505026" y="4199000"/>
                </a:cubicBezTo>
                <a:cubicBezTo>
                  <a:pt x="4527155" y="4206981"/>
                  <a:pt x="4552911" y="4210971"/>
                  <a:pt x="4582296" y="4210971"/>
                </a:cubicBezTo>
                <a:cubicBezTo>
                  <a:pt x="4596080" y="4210971"/>
                  <a:pt x="4610681" y="4209883"/>
                  <a:pt x="4626100" y="4207706"/>
                </a:cubicBezTo>
                <a:cubicBezTo>
                  <a:pt x="4641517" y="4205530"/>
                  <a:pt x="4656481" y="4201630"/>
                  <a:pt x="4670992" y="4196007"/>
                </a:cubicBezTo>
                <a:cubicBezTo>
                  <a:pt x="4685502" y="4190384"/>
                  <a:pt x="4699198" y="4182766"/>
                  <a:pt x="4712075" y="4173153"/>
                </a:cubicBezTo>
                <a:cubicBezTo>
                  <a:pt x="4724954" y="4163539"/>
                  <a:pt x="4735927" y="4151477"/>
                  <a:pt x="4744997" y="4136967"/>
                </a:cubicBezTo>
                <a:lnTo>
                  <a:pt x="4744997" y="4168527"/>
                </a:lnTo>
                <a:cubicBezTo>
                  <a:pt x="4744997" y="4176146"/>
                  <a:pt x="4747718" y="4182675"/>
                  <a:pt x="4753160" y="4188117"/>
                </a:cubicBezTo>
                <a:cubicBezTo>
                  <a:pt x="4758601" y="4193558"/>
                  <a:pt x="4765493" y="4196279"/>
                  <a:pt x="4773837" y="4196279"/>
                </a:cubicBezTo>
                <a:lnTo>
                  <a:pt x="4803766" y="4196279"/>
                </a:lnTo>
                <a:cubicBezTo>
                  <a:pt x="4812109" y="4196279"/>
                  <a:pt x="4818911" y="4193468"/>
                  <a:pt x="4824171" y="4187845"/>
                </a:cubicBezTo>
                <a:cubicBezTo>
                  <a:pt x="4829431" y="4182222"/>
                  <a:pt x="4832061" y="4175783"/>
                  <a:pt x="4832061" y="4168527"/>
                </a:cubicBezTo>
                <a:cubicBezTo>
                  <a:pt x="4830611" y="4156193"/>
                  <a:pt x="4829431" y="4143587"/>
                  <a:pt x="4828524" y="4130709"/>
                </a:cubicBezTo>
                <a:cubicBezTo>
                  <a:pt x="4827617" y="4117830"/>
                  <a:pt x="4827164" y="4105587"/>
                  <a:pt x="4827164" y="4093978"/>
                </a:cubicBezTo>
                <a:lnTo>
                  <a:pt x="4827164" y="3833873"/>
                </a:lnTo>
                <a:cubicBezTo>
                  <a:pt x="4827164" y="3777644"/>
                  <a:pt x="4810204" y="3734293"/>
                  <a:pt x="4776285" y="3703821"/>
                </a:cubicBezTo>
                <a:cubicBezTo>
                  <a:pt x="4742366" y="3673348"/>
                  <a:pt x="4691851" y="3658112"/>
                  <a:pt x="4624739" y="3658112"/>
                </a:cubicBezTo>
                <a:close/>
                <a:moveTo>
                  <a:pt x="3445811" y="3658112"/>
                </a:moveTo>
                <a:cubicBezTo>
                  <a:pt x="3413162" y="3658112"/>
                  <a:pt x="3382508" y="3664551"/>
                  <a:pt x="3353850" y="3677429"/>
                </a:cubicBezTo>
                <a:cubicBezTo>
                  <a:pt x="3325190" y="3690308"/>
                  <a:pt x="3300069" y="3708628"/>
                  <a:pt x="3278484" y="3732389"/>
                </a:cubicBezTo>
                <a:cubicBezTo>
                  <a:pt x="3256899" y="3756150"/>
                  <a:pt x="3239940" y="3784628"/>
                  <a:pt x="3227606" y="3817821"/>
                </a:cubicBezTo>
                <a:cubicBezTo>
                  <a:pt x="3215272" y="3851014"/>
                  <a:pt x="3209105" y="3887926"/>
                  <a:pt x="3209105" y="3928556"/>
                </a:cubicBezTo>
                <a:cubicBezTo>
                  <a:pt x="3209105" y="3966284"/>
                  <a:pt x="3214093" y="4001472"/>
                  <a:pt x="3224069" y="4034122"/>
                </a:cubicBezTo>
                <a:cubicBezTo>
                  <a:pt x="3234045" y="4066771"/>
                  <a:pt x="3248737" y="4095067"/>
                  <a:pt x="3268146" y="4119009"/>
                </a:cubicBezTo>
                <a:cubicBezTo>
                  <a:pt x="3287553" y="4142952"/>
                  <a:pt x="3311315" y="4161816"/>
                  <a:pt x="3339430" y="4175601"/>
                </a:cubicBezTo>
                <a:cubicBezTo>
                  <a:pt x="3367544" y="4189387"/>
                  <a:pt x="3399921" y="4196279"/>
                  <a:pt x="3436560" y="4196279"/>
                </a:cubicBezTo>
                <a:cubicBezTo>
                  <a:pt x="3452885" y="4196279"/>
                  <a:pt x="3469572" y="4194647"/>
                  <a:pt x="3486622" y="4191382"/>
                </a:cubicBezTo>
                <a:cubicBezTo>
                  <a:pt x="3503673" y="4188117"/>
                  <a:pt x="3519997" y="4182585"/>
                  <a:pt x="3535596" y="4174785"/>
                </a:cubicBezTo>
                <a:cubicBezTo>
                  <a:pt x="3551196" y="4166986"/>
                  <a:pt x="3565615" y="4156465"/>
                  <a:pt x="3578856" y="4143224"/>
                </a:cubicBezTo>
                <a:cubicBezTo>
                  <a:pt x="3592098" y="4129983"/>
                  <a:pt x="3603434" y="4113568"/>
                  <a:pt x="3612866" y="4093978"/>
                </a:cubicBezTo>
                <a:lnTo>
                  <a:pt x="3612866" y="4124995"/>
                </a:lnTo>
                <a:cubicBezTo>
                  <a:pt x="3612866" y="4155105"/>
                  <a:pt x="3610236" y="4183582"/>
                  <a:pt x="3604976" y="4210427"/>
                </a:cubicBezTo>
                <a:cubicBezTo>
                  <a:pt x="3599716" y="4237272"/>
                  <a:pt x="3590465" y="4260761"/>
                  <a:pt x="3577224" y="4280895"/>
                </a:cubicBezTo>
                <a:cubicBezTo>
                  <a:pt x="3563983" y="4301029"/>
                  <a:pt x="3546026" y="4316990"/>
                  <a:pt x="3523353" y="4328780"/>
                </a:cubicBezTo>
                <a:cubicBezTo>
                  <a:pt x="3500680" y="4340570"/>
                  <a:pt x="3472112" y="4346465"/>
                  <a:pt x="3437649" y="4346465"/>
                </a:cubicBezTo>
                <a:cubicBezTo>
                  <a:pt x="3405363" y="4346465"/>
                  <a:pt x="3379878" y="4340933"/>
                  <a:pt x="3361196" y="4329869"/>
                </a:cubicBezTo>
                <a:cubicBezTo>
                  <a:pt x="3342513" y="4318804"/>
                  <a:pt x="3329000" y="4304384"/>
                  <a:pt x="3320656" y="4286609"/>
                </a:cubicBezTo>
                <a:cubicBezTo>
                  <a:pt x="3316666" y="4279353"/>
                  <a:pt x="3311587" y="4273640"/>
                  <a:pt x="3305420" y="4269468"/>
                </a:cubicBezTo>
                <a:cubicBezTo>
                  <a:pt x="3299253" y="4265296"/>
                  <a:pt x="3291816" y="4263573"/>
                  <a:pt x="3283109" y="4264298"/>
                </a:cubicBezTo>
                <a:lnTo>
                  <a:pt x="3249372" y="4267563"/>
                </a:lnTo>
                <a:cubicBezTo>
                  <a:pt x="3241391" y="4268289"/>
                  <a:pt x="3235224" y="4271826"/>
                  <a:pt x="3230871" y="4278174"/>
                </a:cubicBezTo>
                <a:cubicBezTo>
                  <a:pt x="3226518" y="4284523"/>
                  <a:pt x="3225248" y="4291325"/>
                  <a:pt x="3227062" y="4298580"/>
                </a:cubicBezTo>
                <a:cubicBezTo>
                  <a:pt x="3232866" y="4317807"/>
                  <a:pt x="3241935" y="4334857"/>
                  <a:pt x="3254269" y="4349730"/>
                </a:cubicBezTo>
                <a:cubicBezTo>
                  <a:pt x="3266603" y="4364604"/>
                  <a:pt x="3281749" y="4377210"/>
                  <a:pt x="3299706" y="4387549"/>
                </a:cubicBezTo>
                <a:cubicBezTo>
                  <a:pt x="3317663" y="4397888"/>
                  <a:pt x="3338160" y="4405778"/>
                  <a:pt x="3361196" y="4411220"/>
                </a:cubicBezTo>
                <a:cubicBezTo>
                  <a:pt x="3384231" y="4416661"/>
                  <a:pt x="3409353" y="4419382"/>
                  <a:pt x="3436560" y="4419382"/>
                </a:cubicBezTo>
                <a:cubicBezTo>
                  <a:pt x="3482632" y="4419382"/>
                  <a:pt x="3522083" y="4412852"/>
                  <a:pt x="3554914" y="4399792"/>
                </a:cubicBezTo>
                <a:cubicBezTo>
                  <a:pt x="3587745" y="4386733"/>
                  <a:pt x="3614499" y="4368232"/>
                  <a:pt x="3635177" y="4344289"/>
                </a:cubicBezTo>
                <a:cubicBezTo>
                  <a:pt x="3655854" y="4320346"/>
                  <a:pt x="3671000" y="4291597"/>
                  <a:pt x="3680613" y="4258041"/>
                </a:cubicBezTo>
                <a:cubicBezTo>
                  <a:pt x="3690226" y="4224484"/>
                  <a:pt x="3695033" y="4187210"/>
                  <a:pt x="3695033" y="4146217"/>
                </a:cubicBezTo>
                <a:lnTo>
                  <a:pt x="3695033" y="3700556"/>
                </a:lnTo>
                <a:cubicBezTo>
                  <a:pt x="3695033" y="3692575"/>
                  <a:pt x="3692312" y="3685864"/>
                  <a:pt x="3686871" y="3680422"/>
                </a:cubicBezTo>
                <a:cubicBezTo>
                  <a:pt x="3681429" y="3674981"/>
                  <a:pt x="3674537" y="3672260"/>
                  <a:pt x="3666193" y="3672260"/>
                </a:cubicBezTo>
                <a:lnTo>
                  <a:pt x="3642794" y="3672260"/>
                </a:lnTo>
                <a:cubicBezTo>
                  <a:pt x="3634451" y="3672260"/>
                  <a:pt x="3627377" y="3674981"/>
                  <a:pt x="3621573" y="3680422"/>
                </a:cubicBezTo>
                <a:cubicBezTo>
                  <a:pt x="3615768" y="3685864"/>
                  <a:pt x="3612866" y="3692575"/>
                  <a:pt x="3612866" y="3700556"/>
                </a:cubicBezTo>
                <a:lnTo>
                  <a:pt x="3612866" y="3751706"/>
                </a:lnTo>
                <a:cubicBezTo>
                  <a:pt x="3592551" y="3721959"/>
                  <a:pt x="3567611" y="3698923"/>
                  <a:pt x="3538045" y="3682599"/>
                </a:cubicBezTo>
                <a:cubicBezTo>
                  <a:pt x="3508479" y="3666274"/>
                  <a:pt x="3477735" y="3658112"/>
                  <a:pt x="3445811" y="3658112"/>
                </a:cubicBezTo>
                <a:close/>
                <a:moveTo>
                  <a:pt x="8381161" y="3520985"/>
                </a:moveTo>
                <a:cubicBezTo>
                  <a:pt x="8372817" y="3520985"/>
                  <a:pt x="8365652" y="3523616"/>
                  <a:pt x="8359667" y="3528876"/>
                </a:cubicBezTo>
                <a:cubicBezTo>
                  <a:pt x="8353681" y="3534136"/>
                  <a:pt x="8350688" y="3540756"/>
                  <a:pt x="8350688" y="3548737"/>
                </a:cubicBezTo>
                <a:lnTo>
                  <a:pt x="8350688" y="3672260"/>
                </a:lnTo>
                <a:lnTo>
                  <a:pt x="8283757" y="3672260"/>
                </a:lnTo>
                <a:cubicBezTo>
                  <a:pt x="8275414" y="3672260"/>
                  <a:pt x="8268521" y="3674255"/>
                  <a:pt x="8263080" y="3678246"/>
                </a:cubicBezTo>
                <a:cubicBezTo>
                  <a:pt x="8257638" y="3682236"/>
                  <a:pt x="8254917" y="3688040"/>
                  <a:pt x="8254917" y="3695659"/>
                </a:cubicBezTo>
                <a:lnTo>
                  <a:pt x="8254917" y="3715792"/>
                </a:lnTo>
                <a:cubicBezTo>
                  <a:pt x="8254917" y="3723773"/>
                  <a:pt x="8257638" y="3729668"/>
                  <a:pt x="8263080" y="3733477"/>
                </a:cubicBezTo>
                <a:cubicBezTo>
                  <a:pt x="8268521" y="3737286"/>
                  <a:pt x="8275414" y="3739191"/>
                  <a:pt x="8283757" y="3739191"/>
                </a:cubicBezTo>
                <a:lnTo>
                  <a:pt x="8350688" y="3739191"/>
                </a:lnTo>
                <a:lnTo>
                  <a:pt x="8350688" y="4060241"/>
                </a:lnTo>
                <a:cubicBezTo>
                  <a:pt x="8350688" y="4086360"/>
                  <a:pt x="8353500" y="4108398"/>
                  <a:pt x="8359123" y="4126356"/>
                </a:cubicBezTo>
                <a:cubicBezTo>
                  <a:pt x="8364745" y="4144313"/>
                  <a:pt x="8373089" y="4158823"/>
                  <a:pt x="8384154" y="4169888"/>
                </a:cubicBezTo>
                <a:cubicBezTo>
                  <a:pt x="8395218" y="4180952"/>
                  <a:pt x="8409003" y="4189024"/>
                  <a:pt x="8425509" y="4194103"/>
                </a:cubicBezTo>
                <a:cubicBezTo>
                  <a:pt x="8442015" y="4199181"/>
                  <a:pt x="8460970" y="4201721"/>
                  <a:pt x="8482373" y="4201721"/>
                </a:cubicBezTo>
                <a:cubicBezTo>
                  <a:pt x="8489266" y="4201721"/>
                  <a:pt x="8496612" y="4201630"/>
                  <a:pt x="8504411" y="4201449"/>
                </a:cubicBezTo>
                <a:cubicBezTo>
                  <a:pt x="8512210" y="4201267"/>
                  <a:pt x="8519738" y="4200632"/>
                  <a:pt x="8526994" y="4199544"/>
                </a:cubicBezTo>
                <a:cubicBezTo>
                  <a:pt x="8534974" y="4198456"/>
                  <a:pt x="8541776" y="4195191"/>
                  <a:pt x="8547399" y="4189749"/>
                </a:cubicBezTo>
                <a:cubicBezTo>
                  <a:pt x="8553022" y="4184308"/>
                  <a:pt x="8555834" y="4177597"/>
                  <a:pt x="8555834" y="4169616"/>
                </a:cubicBezTo>
                <a:lnTo>
                  <a:pt x="8555834" y="4152747"/>
                </a:lnTo>
                <a:cubicBezTo>
                  <a:pt x="8555834" y="4146217"/>
                  <a:pt x="8553204" y="4140322"/>
                  <a:pt x="8547944" y="4135062"/>
                </a:cubicBezTo>
                <a:cubicBezTo>
                  <a:pt x="8542683" y="4129802"/>
                  <a:pt x="8536426" y="4127534"/>
                  <a:pt x="8529170" y="4128260"/>
                </a:cubicBezTo>
                <a:cubicBezTo>
                  <a:pt x="8524092" y="4128986"/>
                  <a:pt x="8519466" y="4129348"/>
                  <a:pt x="8515294" y="4129348"/>
                </a:cubicBezTo>
                <a:cubicBezTo>
                  <a:pt x="8511122" y="4129348"/>
                  <a:pt x="8506860" y="4129348"/>
                  <a:pt x="8502506" y="4129348"/>
                </a:cubicBezTo>
                <a:cubicBezTo>
                  <a:pt x="8488358" y="4129348"/>
                  <a:pt x="8476840" y="4127081"/>
                  <a:pt x="8467953" y="4122546"/>
                </a:cubicBezTo>
                <a:cubicBezTo>
                  <a:pt x="8459065" y="4118012"/>
                  <a:pt x="8452082" y="4111935"/>
                  <a:pt x="8447003" y="4104317"/>
                </a:cubicBezTo>
                <a:cubicBezTo>
                  <a:pt x="8441924" y="4096699"/>
                  <a:pt x="8438387" y="4087630"/>
                  <a:pt x="8436392" y="4077110"/>
                </a:cubicBezTo>
                <a:cubicBezTo>
                  <a:pt x="8434397" y="4066589"/>
                  <a:pt x="8433399" y="4055344"/>
                  <a:pt x="8433399" y="4043372"/>
                </a:cubicBezTo>
                <a:lnTo>
                  <a:pt x="8433399" y="3739191"/>
                </a:lnTo>
                <a:lnTo>
                  <a:pt x="8549304" y="3739191"/>
                </a:lnTo>
                <a:cubicBezTo>
                  <a:pt x="8557648" y="3739191"/>
                  <a:pt x="8564722" y="3737286"/>
                  <a:pt x="8570526" y="3733477"/>
                </a:cubicBezTo>
                <a:cubicBezTo>
                  <a:pt x="8576330" y="3729668"/>
                  <a:pt x="8579232" y="3723773"/>
                  <a:pt x="8579232" y="3715792"/>
                </a:cubicBezTo>
                <a:lnTo>
                  <a:pt x="8579232" y="3695659"/>
                </a:lnTo>
                <a:cubicBezTo>
                  <a:pt x="8579232" y="3688040"/>
                  <a:pt x="8576330" y="3682236"/>
                  <a:pt x="8570526" y="3678246"/>
                </a:cubicBezTo>
                <a:cubicBezTo>
                  <a:pt x="8564722" y="3674255"/>
                  <a:pt x="8557648" y="3672260"/>
                  <a:pt x="8549304" y="3672260"/>
                </a:cubicBezTo>
                <a:lnTo>
                  <a:pt x="8433399" y="3672260"/>
                </a:lnTo>
                <a:lnTo>
                  <a:pt x="8433399" y="3548737"/>
                </a:lnTo>
                <a:cubicBezTo>
                  <a:pt x="8433399" y="3540756"/>
                  <a:pt x="8430678" y="3534136"/>
                  <a:pt x="8425237" y="3528876"/>
                </a:cubicBezTo>
                <a:cubicBezTo>
                  <a:pt x="8419796" y="3523616"/>
                  <a:pt x="8412902" y="3520985"/>
                  <a:pt x="8404559" y="3520985"/>
                </a:cubicBezTo>
                <a:close/>
                <a:moveTo>
                  <a:pt x="4152061" y="3520985"/>
                </a:moveTo>
                <a:cubicBezTo>
                  <a:pt x="4143717" y="3520985"/>
                  <a:pt x="4136553" y="3523616"/>
                  <a:pt x="4130567" y="3528876"/>
                </a:cubicBezTo>
                <a:cubicBezTo>
                  <a:pt x="4124581" y="3534136"/>
                  <a:pt x="4121589" y="3540756"/>
                  <a:pt x="4121589" y="3548737"/>
                </a:cubicBezTo>
                <a:lnTo>
                  <a:pt x="4121589" y="3672260"/>
                </a:lnTo>
                <a:lnTo>
                  <a:pt x="4054658" y="3672260"/>
                </a:lnTo>
                <a:cubicBezTo>
                  <a:pt x="4046314" y="3672260"/>
                  <a:pt x="4039422" y="3674255"/>
                  <a:pt x="4033980" y="3678246"/>
                </a:cubicBezTo>
                <a:cubicBezTo>
                  <a:pt x="4028538" y="3682236"/>
                  <a:pt x="4025818" y="3688040"/>
                  <a:pt x="4025818" y="3695659"/>
                </a:cubicBezTo>
                <a:lnTo>
                  <a:pt x="4025818" y="3715792"/>
                </a:lnTo>
                <a:cubicBezTo>
                  <a:pt x="4025818" y="3723773"/>
                  <a:pt x="4028538" y="3729668"/>
                  <a:pt x="4033980" y="3733477"/>
                </a:cubicBezTo>
                <a:cubicBezTo>
                  <a:pt x="4039422" y="3737286"/>
                  <a:pt x="4046314" y="3739191"/>
                  <a:pt x="4054658" y="3739191"/>
                </a:cubicBezTo>
                <a:lnTo>
                  <a:pt x="4121589" y="3739191"/>
                </a:lnTo>
                <a:lnTo>
                  <a:pt x="4121589" y="4060241"/>
                </a:lnTo>
                <a:cubicBezTo>
                  <a:pt x="4121589" y="4086360"/>
                  <a:pt x="4124400" y="4108398"/>
                  <a:pt x="4130023" y="4126356"/>
                </a:cubicBezTo>
                <a:cubicBezTo>
                  <a:pt x="4135646" y="4144313"/>
                  <a:pt x="4143990" y="4158823"/>
                  <a:pt x="4155054" y="4169888"/>
                </a:cubicBezTo>
                <a:cubicBezTo>
                  <a:pt x="4166119" y="4180952"/>
                  <a:pt x="4179904" y="4189024"/>
                  <a:pt x="4196409" y="4194103"/>
                </a:cubicBezTo>
                <a:cubicBezTo>
                  <a:pt x="4212915" y="4199181"/>
                  <a:pt x="4231870" y="4201721"/>
                  <a:pt x="4253273" y="4201721"/>
                </a:cubicBezTo>
                <a:cubicBezTo>
                  <a:pt x="4260166" y="4201721"/>
                  <a:pt x="4267512" y="4201630"/>
                  <a:pt x="4275311" y="4201449"/>
                </a:cubicBezTo>
                <a:cubicBezTo>
                  <a:pt x="4283111" y="4201267"/>
                  <a:pt x="4290638" y="4200632"/>
                  <a:pt x="4297894" y="4199544"/>
                </a:cubicBezTo>
                <a:cubicBezTo>
                  <a:pt x="4305876" y="4198456"/>
                  <a:pt x="4312677" y="4195191"/>
                  <a:pt x="4318300" y="4189749"/>
                </a:cubicBezTo>
                <a:cubicBezTo>
                  <a:pt x="4323922" y="4184308"/>
                  <a:pt x="4326734" y="4177597"/>
                  <a:pt x="4326734" y="4169616"/>
                </a:cubicBezTo>
                <a:lnTo>
                  <a:pt x="4326734" y="4152747"/>
                </a:lnTo>
                <a:cubicBezTo>
                  <a:pt x="4326734" y="4146217"/>
                  <a:pt x="4324104" y="4140322"/>
                  <a:pt x="4318844" y="4135062"/>
                </a:cubicBezTo>
                <a:cubicBezTo>
                  <a:pt x="4313584" y="4129802"/>
                  <a:pt x="4307326" y="4127534"/>
                  <a:pt x="4300070" y="4128260"/>
                </a:cubicBezTo>
                <a:cubicBezTo>
                  <a:pt x="4294992" y="4128986"/>
                  <a:pt x="4290366" y="4129348"/>
                  <a:pt x="4286194" y="4129348"/>
                </a:cubicBezTo>
                <a:cubicBezTo>
                  <a:pt x="4282023" y="4129348"/>
                  <a:pt x="4277760" y="4129348"/>
                  <a:pt x="4273407" y="4129348"/>
                </a:cubicBezTo>
                <a:cubicBezTo>
                  <a:pt x="4259259" y="4129348"/>
                  <a:pt x="4247741" y="4127081"/>
                  <a:pt x="4238853" y="4122546"/>
                </a:cubicBezTo>
                <a:cubicBezTo>
                  <a:pt x="4229965" y="4118012"/>
                  <a:pt x="4222983" y="4111935"/>
                  <a:pt x="4217903" y="4104317"/>
                </a:cubicBezTo>
                <a:cubicBezTo>
                  <a:pt x="4212825" y="4096699"/>
                  <a:pt x="4209287" y="4087630"/>
                  <a:pt x="4207293" y="4077110"/>
                </a:cubicBezTo>
                <a:cubicBezTo>
                  <a:pt x="4205297" y="4066589"/>
                  <a:pt x="4204300" y="4055344"/>
                  <a:pt x="4204300" y="4043372"/>
                </a:cubicBezTo>
                <a:lnTo>
                  <a:pt x="4204300" y="3739191"/>
                </a:lnTo>
                <a:lnTo>
                  <a:pt x="4320205" y="3739191"/>
                </a:lnTo>
                <a:cubicBezTo>
                  <a:pt x="4328548" y="3739191"/>
                  <a:pt x="4335622" y="3737286"/>
                  <a:pt x="4341427" y="3733477"/>
                </a:cubicBezTo>
                <a:cubicBezTo>
                  <a:pt x="4347230" y="3729668"/>
                  <a:pt x="4350133" y="3723773"/>
                  <a:pt x="4350133" y="3715792"/>
                </a:cubicBezTo>
                <a:lnTo>
                  <a:pt x="4350133" y="3695659"/>
                </a:lnTo>
                <a:cubicBezTo>
                  <a:pt x="4350133" y="3688040"/>
                  <a:pt x="4347230" y="3682236"/>
                  <a:pt x="4341427" y="3678246"/>
                </a:cubicBezTo>
                <a:cubicBezTo>
                  <a:pt x="4335622" y="3674255"/>
                  <a:pt x="4328548" y="3672260"/>
                  <a:pt x="4320205" y="3672260"/>
                </a:cubicBezTo>
                <a:lnTo>
                  <a:pt x="4204300" y="3672260"/>
                </a:lnTo>
                <a:lnTo>
                  <a:pt x="4204300" y="3548737"/>
                </a:lnTo>
                <a:cubicBezTo>
                  <a:pt x="4204300" y="3540756"/>
                  <a:pt x="4201580" y="3534136"/>
                  <a:pt x="4196137" y="3528876"/>
                </a:cubicBezTo>
                <a:cubicBezTo>
                  <a:pt x="4190696" y="3523616"/>
                  <a:pt x="4183804" y="3520985"/>
                  <a:pt x="4175460" y="3520985"/>
                </a:cubicBezTo>
                <a:close/>
                <a:moveTo>
                  <a:pt x="2352097" y="3515544"/>
                </a:moveTo>
                <a:lnTo>
                  <a:pt x="2483237" y="3515544"/>
                </a:lnTo>
                <a:cubicBezTo>
                  <a:pt x="2535113" y="3515544"/>
                  <a:pt x="2578917" y="3523888"/>
                  <a:pt x="2614651" y="3540575"/>
                </a:cubicBezTo>
                <a:cubicBezTo>
                  <a:pt x="2650383" y="3557262"/>
                  <a:pt x="2679314" y="3579391"/>
                  <a:pt x="2701443" y="3606962"/>
                </a:cubicBezTo>
                <a:cubicBezTo>
                  <a:pt x="2723572" y="3634532"/>
                  <a:pt x="2739534" y="3666184"/>
                  <a:pt x="2749328" y="3701916"/>
                </a:cubicBezTo>
                <a:cubicBezTo>
                  <a:pt x="2759123" y="3737649"/>
                  <a:pt x="2764020" y="3774561"/>
                  <a:pt x="2764020" y="3812651"/>
                </a:cubicBezTo>
                <a:cubicBezTo>
                  <a:pt x="2764020" y="3851468"/>
                  <a:pt x="2758670" y="3889286"/>
                  <a:pt x="2747968" y="3926107"/>
                </a:cubicBezTo>
                <a:cubicBezTo>
                  <a:pt x="2737266" y="3962928"/>
                  <a:pt x="2720851" y="3995668"/>
                  <a:pt x="2698722" y="4024327"/>
                </a:cubicBezTo>
                <a:cubicBezTo>
                  <a:pt x="2676593" y="4052986"/>
                  <a:pt x="2648478" y="4076021"/>
                  <a:pt x="2614378" y="4093434"/>
                </a:cubicBezTo>
                <a:cubicBezTo>
                  <a:pt x="2580278" y="4110847"/>
                  <a:pt x="2539648" y="4119554"/>
                  <a:pt x="2492488" y="4119554"/>
                </a:cubicBezTo>
                <a:lnTo>
                  <a:pt x="2352097" y="4119554"/>
                </a:lnTo>
                <a:close/>
                <a:moveTo>
                  <a:pt x="5517405" y="3438274"/>
                </a:moveTo>
                <a:cubicBezTo>
                  <a:pt x="5509062" y="3438274"/>
                  <a:pt x="5502170" y="3440995"/>
                  <a:pt x="5496728" y="3446437"/>
                </a:cubicBezTo>
                <a:cubicBezTo>
                  <a:pt x="5491286" y="3451878"/>
                  <a:pt x="5488566" y="3458589"/>
                  <a:pt x="5488566" y="3466570"/>
                </a:cubicBezTo>
                <a:lnTo>
                  <a:pt x="5488566" y="4168527"/>
                </a:lnTo>
                <a:cubicBezTo>
                  <a:pt x="5488566" y="4176146"/>
                  <a:pt x="5491286" y="4182675"/>
                  <a:pt x="5496728" y="4188117"/>
                </a:cubicBezTo>
                <a:cubicBezTo>
                  <a:pt x="5502170" y="4193558"/>
                  <a:pt x="5509062" y="4196279"/>
                  <a:pt x="5517405" y="4196279"/>
                </a:cubicBezTo>
                <a:lnTo>
                  <a:pt x="5883076" y="4196279"/>
                </a:lnTo>
                <a:cubicBezTo>
                  <a:pt x="5891420" y="4196279"/>
                  <a:pt x="5898312" y="4193558"/>
                  <a:pt x="5903755" y="4188117"/>
                </a:cubicBezTo>
                <a:cubicBezTo>
                  <a:pt x="5909195" y="4182675"/>
                  <a:pt x="5911916" y="4176146"/>
                  <a:pt x="5911916" y="4168527"/>
                </a:cubicBezTo>
                <a:lnTo>
                  <a:pt x="5911916" y="4147305"/>
                </a:lnTo>
                <a:cubicBezTo>
                  <a:pt x="5911916" y="4139325"/>
                  <a:pt x="5909195" y="4132704"/>
                  <a:pt x="5903755" y="4127444"/>
                </a:cubicBezTo>
                <a:cubicBezTo>
                  <a:pt x="5898312" y="4122184"/>
                  <a:pt x="5891420" y="4119554"/>
                  <a:pt x="5883076" y="4119554"/>
                </a:cubicBezTo>
                <a:lnTo>
                  <a:pt x="5572909" y="4119554"/>
                </a:lnTo>
                <a:lnTo>
                  <a:pt x="5572909" y="3845301"/>
                </a:lnTo>
                <a:lnTo>
                  <a:pt x="5833014" y="3845301"/>
                </a:lnTo>
                <a:cubicBezTo>
                  <a:pt x="5841358" y="3845301"/>
                  <a:pt x="5848250" y="3842580"/>
                  <a:pt x="5853692" y="3837138"/>
                </a:cubicBezTo>
                <a:cubicBezTo>
                  <a:pt x="5859134" y="3831697"/>
                  <a:pt x="5861854" y="3825167"/>
                  <a:pt x="5861854" y="3817549"/>
                </a:cubicBezTo>
                <a:lnTo>
                  <a:pt x="5861854" y="3797415"/>
                </a:lnTo>
                <a:cubicBezTo>
                  <a:pt x="5861854" y="3789434"/>
                  <a:pt x="5859134" y="3782814"/>
                  <a:pt x="5853692" y="3777554"/>
                </a:cubicBezTo>
                <a:cubicBezTo>
                  <a:pt x="5848250" y="3772293"/>
                  <a:pt x="5841358" y="3769663"/>
                  <a:pt x="5833014" y="3769663"/>
                </a:cubicBezTo>
                <a:lnTo>
                  <a:pt x="5572909" y="3769663"/>
                </a:lnTo>
                <a:lnTo>
                  <a:pt x="5572909" y="3515544"/>
                </a:lnTo>
                <a:lnTo>
                  <a:pt x="5872738" y="3515544"/>
                </a:lnTo>
                <a:cubicBezTo>
                  <a:pt x="5881081" y="3515544"/>
                  <a:pt x="5888065" y="3512823"/>
                  <a:pt x="5893687" y="3507382"/>
                </a:cubicBezTo>
                <a:cubicBezTo>
                  <a:pt x="5899310" y="3501940"/>
                  <a:pt x="5902122" y="3495229"/>
                  <a:pt x="5902122" y="3487248"/>
                </a:cubicBezTo>
                <a:lnTo>
                  <a:pt x="5902122" y="3466570"/>
                </a:lnTo>
                <a:cubicBezTo>
                  <a:pt x="5902122" y="3458589"/>
                  <a:pt x="5899310" y="3451878"/>
                  <a:pt x="5893687" y="3446437"/>
                </a:cubicBezTo>
                <a:cubicBezTo>
                  <a:pt x="5888065" y="3440995"/>
                  <a:pt x="5881081" y="3438274"/>
                  <a:pt x="5872738" y="3438274"/>
                </a:cubicBezTo>
                <a:close/>
                <a:moveTo>
                  <a:pt x="2294960" y="3438274"/>
                </a:moveTo>
                <a:cubicBezTo>
                  <a:pt x="2286617" y="3438274"/>
                  <a:pt x="2279724" y="3440995"/>
                  <a:pt x="2274283" y="3446437"/>
                </a:cubicBezTo>
                <a:cubicBezTo>
                  <a:pt x="2268841" y="3451878"/>
                  <a:pt x="2266120" y="3458589"/>
                  <a:pt x="2266120" y="3466570"/>
                </a:cubicBezTo>
                <a:lnTo>
                  <a:pt x="2266120" y="4168527"/>
                </a:lnTo>
                <a:cubicBezTo>
                  <a:pt x="2266120" y="4176146"/>
                  <a:pt x="2268841" y="4182675"/>
                  <a:pt x="2274283" y="4188117"/>
                </a:cubicBezTo>
                <a:cubicBezTo>
                  <a:pt x="2279724" y="4193558"/>
                  <a:pt x="2286617" y="4196279"/>
                  <a:pt x="2294960" y="4196279"/>
                </a:cubicBezTo>
                <a:lnTo>
                  <a:pt x="2493577" y="4196279"/>
                </a:lnTo>
                <a:cubicBezTo>
                  <a:pt x="2533118" y="4196279"/>
                  <a:pt x="2569576" y="4191200"/>
                  <a:pt x="2602951" y="4181043"/>
                </a:cubicBezTo>
                <a:cubicBezTo>
                  <a:pt x="2636326" y="4170885"/>
                  <a:pt x="2666436" y="4156919"/>
                  <a:pt x="2693281" y="4139143"/>
                </a:cubicBezTo>
                <a:cubicBezTo>
                  <a:pt x="2720125" y="4121367"/>
                  <a:pt x="2743705" y="4100236"/>
                  <a:pt x="2764020" y="4075749"/>
                </a:cubicBezTo>
                <a:cubicBezTo>
                  <a:pt x="2784335" y="4051262"/>
                  <a:pt x="2801204" y="4024871"/>
                  <a:pt x="2814626" y="3996575"/>
                </a:cubicBezTo>
                <a:cubicBezTo>
                  <a:pt x="2828049" y="3968279"/>
                  <a:pt x="2838207" y="3938441"/>
                  <a:pt x="2845099" y="3907062"/>
                </a:cubicBezTo>
                <a:cubicBezTo>
                  <a:pt x="2851992" y="3875682"/>
                  <a:pt x="2855438" y="3844212"/>
                  <a:pt x="2855438" y="3812651"/>
                </a:cubicBezTo>
                <a:cubicBezTo>
                  <a:pt x="2855438" y="3782904"/>
                  <a:pt x="2852898" y="3753067"/>
                  <a:pt x="2847820" y="3723138"/>
                </a:cubicBezTo>
                <a:cubicBezTo>
                  <a:pt x="2842741" y="3693210"/>
                  <a:pt x="2834398" y="3664370"/>
                  <a:pt x="2822789" y="3636618"/>
                </a:cubicBezTo>
                <a:cubicBezTo>
                  <a:pt x="2811180" y="3608866"/>
                  <a:pt x="2795944" y="3582928"/>
                  <a:pt x="2777080" y="3558804"/>
                </a:cubicBezTo>
                <a:cubicBezTo>
                  <a:pt x="2758216" y="3534680"/>
                  <a:pt x="2735180" y="3513730"/>
                  <a:pt x="2707972" y="3495954"/>
                </a:cubicBezTo>
                <a:cubicBezTo>
                  <a:pt x="2680765" y="3478179"/>
                  <a:pt x="2649023" y="3464121"/>
                  <a:pt x="2612746" y="3453783"/>
                </a:cubicBezTo>
                <a:cubicBezTo>
                  <a:pt x="2576469" y="3443444"/>
                  <a:pt x="2534932" y="3438274"/>
                  <a:pt x="2488135" y="3438274"/>
                </a:cubicBezTo>
                <a:close/>
                <a:moveTo>
                  <a:pt x="8709638" y="3431744"/>
                </a:moveTo>
                <a:cubicBezTo>
                  <a:pt x="8700932" y="3431744"/>
                  <a:pt x="8692860" y="3433377"/>
                  <a:pt x="8685424" y="3436642"/>
                </a:cubicBezTo>
                <a:cubicBezTo>
                  <a:pt x="8677986" y="3439907"/>
                  <a:pt x="8671548" y="3444351"/>
                  <a:pt x="8666106" y="3449974"/>
                </a:cubicBezTo>
                <a:cubicBezTo>
                  <a:pt x="8660664" y="3455596"/>
                  <a:pt x="8656402" y="3462217"/>
                  <a:pt x="8653318" y="3469835"/>
                </a:cubicBezTo>
                <a:cubicBezTo>
                  <a:pt x="8650235" y="3477453"/>
                  <a:pt x="8648693" y="3485616"/>
                  <a:pt x="8648693" y="3494322"/>
                </a:cubicBezTo>
                <a:cubicBezTo>
                  <a:pt x="8648693" y="3511735"/>
                  <a:pt x="8654498" y="3526246"/>
                  <a:pt x="8666106" y="3537854"/>
                </a:cubicBezTo>
                <a:cubicBezTo>
                  <a:pt x="8677714" y="3549463"/>
                  <a:pt x="8692225" y="3555267"/>
                  <a:pt x="8709638" y="3555267"/>
                </a:cubicBezTo>
                <a:cubicBezTo>
                  <a:pt x="8718344" y="3555267"/>
                  <a:pt x="8726416" y="3553725"/>
                  <a:pt x="8733853" y="3550642"/>
                </a:cubicBezTo>
                <a:cubicBezTo>
                  <a:pt x="8741290" y="3547558"/>
                  <a:pt x="8747638" y="3543296"/>
                  <a:pt x="8752898" y="3537854"/>
                </a:cubicBezTo>
                <a:cubicBezTo>
                  <a:pt x="8758158" y="3532413"/>
                  <a:pt x="8762330" y="3525974"/>
                  <a:pt x="8765414" y="3518537"/>
                </a:cubicBezTo>
                <a:cubicBezTo>
                  <a:pt x="8768498" y="3511100"/>
                  <a:pt x="8770039" y="3503028"/>
                  <a:pt x="8770039" y="3494322"/>
                </a:cubicBezTo>
                <a:cubicBezTo>
                  <a:pt x="8770039" y="3485616"/>
                  <a:pt x="8768498" y="3477453"/>
                  <a:pt x="8765414" y="3469835"/>
                </a:cubicBezTo>
                <a:cubicBezTo>
                  <a:pt x="8762330" y="3462217"/>
                  <a:pt x="8758158" y="3455596"/>
                  <a:pt x="8752898" y="3449974"/>
                </a:cubicBezTo>
                <a:cubicBezTo>
                  <a:pt x="8747638" y="3444351"/>
                  <a:pt x="8741290" y="3439907"/>
                  <a:pt x="8733853" y="3436642"/>
                </a:cubicBezTo>
                <a:cubicBezTo>
                  <a:pt x="8726416" y="3433377"/>
                  <a:pt x="8718344" y="3431744"/>
                  <a:pt x="8709638" y="3431744"/>
                </a:cubicBezTo>
                <a:close/>
                <a:moveTo>
                  <a:pt x="3899514" y="3431744"/>
                </a:moveTo>
                <a:cubicBezTo>
                  <a:pt x="3890807" y="3431744"/>
                  <a:pt x="3882736" y="3433377"/>
                  <a:pt x="3875299" y="3436642"/>
                </a:cubicBezTo>
                <a:cubicBezTo>
                  <a:pt x="3867862" y="3439907"/>
                  <a:pt x="3861423" y="3444351"/>
                  <a:pt x="3855982" y="3449974"/>
                </a:cubicBezTo>
                <a:cubicBezTo>
                  <a:pt x="3850540" y="3455596"/>
                  <a:pt x="3846277" y="3462217"/>
                  <a:pt x="3843194" y="3469835"/>
                </a:cubicBezTo>
                <a:cubicBezTo>
                  <a:pt x="3840110" y="3477453"/>
                  <a:pt x="3838569" y="3485616"/>
                  <a:pt x="3838569" y="3494322"/>
                </a:cubicBezTo>
                <a:cubicBezTo>
                  <a:pt x="3838569" y="3511735"/>
                  <a:pt x="3844373" y="3526246"/>
                  <a:pt x="3855982" y="3537854"/>
                </a:cubicBezTo>
                <a:cubicBezTo>
                  <a:pt x="3867590" y="3549463"/>
                  <a:pt x="3882101" y="3555267"/>
                  <a:pt x="3899514" y="3555267"/>
                </a:cubicBezTo>
                <a:cubicBezTo>
                  <a:pt x="3908220" y="3555267"/>
                  <a:pt x="3916292" y="3553725"/>
                  <a:pt x="3923729" y="3550642"/>
                </a:cubicBezTo>
                <a:cubicBezTo>
                  <a:pt x="3931165" y="3547558"/>
                  <a:pt x="3937514" y="3543296"/>
                  <a:pt x="3942774" y="3537854"/>
                </a:cubicBezTo>
                <a:cubicBezTo>
                  <a:pt x="3948034" y="3532413"/>
                  <a:pt x="3952206" y="3525974"/>
                  <a:pt x="3955290" y="3518537"/>
                </a:cubicBezTo>
                <a:cubicBezTo>
                  <a:pt x="3958373" y="3511100"/>
                  <a:pt x="3959915" y="3503028"/>
                  <a:pt x="3959915" y="3494322"/>
                </a:cubicBezTo>
                <a:cubicBezTo>
                  <a:pt x="3959915" y="3485616"/>
                  <a:pt x="3958373" y="3477453"/>
                  <a:pt x="3955290" y="3469835"/>
                </a:cubicBezTo>
                <a:cubicBezTo>
                  <a:pt x="3952206" y="3462217"/>
                  <a:pt x="3948034" y="3455596"/>
                  <a:pt x="3942774" y="3449974"/>
                </a:cubicBezTo>
                <a:cubicBezTo>
                  <a:pt x="3937514" y="3444351"/>
                  <a:pt x="3931165" y="3439907"/>
                  <a:pt x="3923729" y="3436642"/>
                </a:cubicBezTo>
                <a:cubicBezTo>
                  <a:pt x="3916292" y="3433377"/>
                  <a:pt x="3908220" y="3431744"/>
                  <a:pt x="3899514" y="3431744"/>
                </a:cubicBezTo>
                <a:close/>
                <a:moveTo>
                  <a:pt x="3032739" y="3431744"/>
                </a:moveTo>
                <a:cubicBezTo>
                  <a:pt x="3024032" y="3431744"/>
                  <a:pt x="3015961" y="3433377"/>
                  <a:pt x="3008524" y="3436642"/>
                </a:cubicBezTo>
                <a:cubicBezTo>
                  <a:pt x="3001087" y="3439907"/>
                  <a:pt x="2994648" y="3444351"/>
                  <a:pt x="2989206" y="3449974"/>
                </a:cubicBezTo>
                <a:cubicBezTo>
                  <a:pt x="2983765" y="3455596"/>
                  <a:pt x="2979502" y="3462217"/>
                  <a:pt x="2976419" y="3469835"/>
                </a:cubicBezTo>
                <a:cubicBezTo>
                  <a:pt x="2973336" y="3477453"/>
                  <a:pt x="2971793" y="3485616"/>
                  <a:pt x="2971793" y="3494322"/>
                </a:cubicBezTo>
                <a:cubicBezTo>
                  <a:pt x="2971793" y="3511735"/>
                  <a:pt x="2977598" y="3526246"/>
                  <a:pt x="2989206" y="3537854"/>
                </a:cubicBezTo>
                <a:cubicBezTo>
                  <a:pt x="3000815" y="3549463"/>
                  <a:pt x="3015326" y="3555267"/>
                  <a:pt x="3032739" y="3555267"/>
                </a:cubicBezTo>
                <a:cubicBezTo>
                  <a:pt x="3041445" y="3555267"/>
                  <a:pt x="3049517" y="3553725"/>
                  <a:pt x="3056953" y="3550642"/>
                </a:cubicBezTo>
                <a:cubicBezTo>
                  <a:pt x="3064390" y="3547558"/>
                  <a:pt x="3070739" y="3543296"/>
                  <a:pt x="3075999" y="3537854"/>
                </a:cubicBezTo>
                <a:cubicBezTo>
                  <a:pt x="3081259" y="3532413"/>
                  <a:pt x="3085431" y="3525974"/>
                  <a:pt x="3088515" y="3518537"/>
                </a:cubicBezTo>
                <a:cubicBezTo>
                  <a:pt x="3091598" y="3511100"/>
                  <a:pt x="3093140" y="3503028"/>
                  <a:pt x="3093140" y="3494322"/>
                </a:cubicBezTo>
                <a:cubicBezTo>
                  <a:pt x="3093140" y="3485616"/>
                  <a:pt x="3091598" y="3477453"/>
                  <a:pt x="3088515" y="3469835"/>
                </a:cubicBezTo>
                <a:cubicBezTo>
                  <a:pt x="3085431" y="3462217"/>
                  <a:pt x="3081259" y="3455596"/>
                  <a:pt x="3075999" y="3449974"/>
                </a:cubicBezTo>
                <a:cubicBezTo>
                  <a:pt x="3070739" y="3444351"/>
                  <a:pt x="3064390" y="3439907"/>
                  <a:pt x="3056953" y="3436642"/>
                </a:cubicBezTo>
                <a:cubicBezTo>
                  <a:pt x="3049517" y="3433377"/>
                  <a:pt x="3041445" y="3431744"/>
                  <a:pt x="3032739" y="3431744"/>
                </a:cubicBezTo>
                <a:close/>
                <a:moveTo>
                  <a:pt x="6444232" y="3409434"/>
                </a:moveTo>
                <a:cubicBezTo>
                  <a:pt x="6435889" y="3409434"/>
                  <a:pt x="6428996" y="3412155"/>
                  <a:pt x="6423555" y="3417597"/>
                </a:cubicBezTo>
                <a:cubicBezTo>
                  <a:pt x="6418113" y="3423038"/>
                  <a:pt x="6415392" y="3429568"/>
                  <a:pt x="6415392" y="3437186"/>
                </a:cubicBezTo>
                <a:lnTo>
                  <a:pt x="6415392" y="3742456"/>
                </a:lnTo>
                <a:cubicBezTo>
                  <a:pt x="6408500" y="3731210"/>
                  <a:pt x="6400156" y="3720418"/>
                  <a:pt x="6390361" y="3710079"/>
                </a:cubicBezTo>
                <a:cubicBezTo>
                  <a:pt x="6380567" y="3699740"/>
                  <a:pt x="6368958" y="3690761"/>
                  <a:pt x="6355536" y="3683143"/>
                </a:cubicBezTo>
                <a:cubicBezTo>
                  <a:pt x="6342113" y="3675525"/>
                  <a:pt x="6326786" y="3669449"/>
                  <a:pt x="6309555" y="3664914"/>
                </a:cubicBezTo>
                <a:cubicBezTo>
                  <a:pt x="6292323" y="3660379"/>
                  <a:pt x="6272643" y="3658112"/>
                  <a:pt x="6250514" y="3658112"/>
                </a:cubicBezTo>
                <a:cubicBezTo>
                  <a:pt x="6216777" y="3658112"/>
                  <a:pt x="6185216" y="3664823"/>
                  <a:pt x="6155831" y="3678246"/>
                </a:cubicBezTo>
                <a:cubicBezTo>
                  <a:pt x="6126447" y="3691668"/>
                  <a:pt x="6100781" y="3710532"/>
                  <a:pt x="6078834" y="3734838"/>
                </a:cubicBezTo>
                <a:cubicBezTo>
                  <a:pt x="6056886" y="3759143"/>
                  <a:pt x="6039655" y="3788255"/>
                  <a:pt x="6027139" y="3822174"/>
                </a:cubicBezTo>
                <a:cubicBezTo>
                  <a:pt x="6014624" y="3856093"/>
                  <a:pt x="6008366" y="3893549"/>
                  <a:pt x="6008366" y="3934542"/>
                </a:cubicBezTo>
                <a:cubicBezTo>
                  <a:pt x="6008366" y="3982427"/>
                  <a:pt x="6015259" y="4023783"/>
                  <a:pt x="6029044" y="4058608"/>
                </a:cubicBezTo>
                <a:cubicBezTo>
                  <a:pt x="6042829" y="4093434"/>
                  <a:pt x="6060605" y="4122093"/>
                  <a:pt x="6082371" y="4144585"/>
                </a:cubicBezTo>
                <a:cubicBezTo>
                  <a:pt x="6104137" y="4167076"/>
                  <a:pt x="6128624" y="4183764"/>
                  <a:pt x="6155831" y="4194647"/>
                </a:cubicBezTo>
                <a:cubicBezTo>
                  <a:pt x="6183039" y="4205530"/>
                  <a:pt x="6210065" y="4210971"/>
                  <a:pt x="6236910" y="4210971"/>
                </a:cubicBezTo>
                <a:cubicBezTo>
                  <a:pt x="6260490" y="4210971"/>
                  <a:pt x="6281894" y="4207888"/>
                  <a:pt x="6301120" y="4201721"/>
                </a:cubicBezTo>
                <a:cubicBezTo>
                  <a:pt x="6320347" y="4195554"/>
                  <a:pt x="6337397" y="4187754"/>
                  <a:pt x="6352271" y="4178322"/>
                </a:cubicBezTo>
                <a:cubicBezTo>
                  <a:pt x="6367144" y="4168890"/>
                  <a:pt x="6379841" y="4158370"/>
                  <a:pt x="6390361" y="4146761"/>
                </a:cubicBezTo>
                <a:cubicBezTo>
                  <a:pt x="6400882" y="4135153"/>
                  <a:pt x="6409225" y="4124088"/>
                  <a:pt x="6415392" y="4113568"/>
                </a:cubicBezTo>
                <a:lnTo>
                  <a:pt x="6415392" y="4168527"/>
                </a:lnTo>
                <a:cubicBezTo>
                  <a:pt x="6415392" y="4176146"/>
                  <a:pt x="6418113" y="4182675"/>
                  <a:pt x="6423555" y="4188117"/>
                </a:cubicBezTo>
                <a:cubicBezTo>
                  <a:pt x="6428996" y="4193558"/>
                  <a:pt x="6435889" y="4196279"/>
                  <a:pt x="6444232" y="4196279"/>
                </a:cubicBezTo>
                <a:lnTo>
                  <a:pt x="6467631" y="4196279"/>
                </a:lnTo>
                <a:cubicBezTo>
                  <a:pt x="6475975" y="4196279"/>
                  <a:pt x="6482867" y="4193558"/>
                  <a:pt x="6488309" y="4188117"/>
                </a:cubicBezTo>
                <a:cubicBezTo>
                  <a:pt x="6493750" y="4182675"/>
                  <a:pt x="6496471" y="4176146"/>
                  <a:pt x="6496471" y="4168527"/>
                </a:cubicBezTo>
                <a:lnTo>
                  <a:pt x="6496471" y="3437186"/>
                </a:lnTo>
                <a:cubicBezTo>
                  <a:pt x="6496471" y="3429568"/>
                  <a:pt x="6493750" y="3423038"/>
                  <a:pt x="6488309" y="3417597"/>
                </a:cubicBezTo>
                <a:cubicBezTo>
                  <a:pt x="6482867" y="3412155"/>
                  <a:pt x="6475975" y="3409434"/>
                  <a:pt x="6467631" y="3409434"/>
                </a:cubicBezTo>
                <a:close/>
                <a:moveTo>
                  <a:pt x="5019929" y="3409434"/>
                </a:moveTo>
                <a:cubicBezTo>
                  <a:pt x="5011585" y="3409434"/>
                  <a:pt x="5004692" y="3412155"/>
                  <a:pt x="4999251" y="3417597"/>
                </a:cubicBezTo>
                <a:cubicBezTo>
                  <a:pt x="4993809" y="3423038"/>
                  <a:pt x="4991088" y="3429568"/>
                  <a:pt x="4991088" y="3437186"/>
                </a:cubicBezTo>
                <a:lnTo>
                  <a:pt x="4991088" y="4168527"/>
                </a:lnTo>
                <a:cubicBezTo>
                  <a:pt x="4991088" y="4176146"/>
                  <a:pt x="4993809" y="4182675"/>
                  <a:pt x="4999251" y="4188117"/>
                </a:cubicBezTo>
                <a:cubicBezTo>
                  <a:pt x="5004692" y="4193558"/>
                  <a:pt x="5011585" y="4196279"/>
                  <a:pt x="5019929" y="4196279"/>
                </a:cubicBezTo>
                <a:lnTo>
                  <a:pt x="5044416" y="4196279"/>
                </a:lnTo>
                <a:cubicBezTo>
                  <a:pt x="5052759" y="4196279"/>
                  <a:pt x="5059652" y="4193558"/>
                  <a:pt x="5065093" y="4188117"/>
                </a:cubicBezTo>
                <a:cubicBezTo>
                  <a:pt x="5070535" y="4182675"/>
                  <a:pt x="5073256" y="4176146"/>
                  <a:pt x="5073256" y="4168527"/>
                </a:cubicBezTo>
                <a:lnTo>
                  <a:pt x="5073256" y="3437186"/>
                </a:lnTo>
                <a:cubicBezTo>
                  <a:pt x="5073256" y="3429568"/>
                  <a:pt x="5070535" y="3423038"/>
                  <a:pt x="5065093" y="3417597"/>
                </a:cubicBezTo>
                <a:cubicBezTo>
                  <a:pt x="5059652" y="3412155"/>
                  <a:pt x="5052759" y="3409434"/>
                  <a:pt x="5044416" y="340943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ADB89CF-B981-0C90-C977-2C0EDC8046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018" y="1271480"/>
            <a:ext cx="1739962" cy="119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5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76" fill="hold"/>
                                        <p:tgtEl>
                                          <p:spTgt spid="10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2CFC-9194-92BD-AA84-0B3CE0E5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Neuzeit for Plymouth" panose="020F0503050000020003" pitchFamily="34" charset="0"/>
              </a:rPr>
              <a:t>Learning Outcomes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8993395-3515-0908-96C5-9820B6EEBA73}"/>
              </a:ext>
            </a:extLst>
          </p:cNvPr>
          <p:cNvGrpSpPr/>
          <p:nvPr/>
        </p:nvGrpSpPr>
        <p:grpSpPr>
          <a:xfrm>
            <a:off x="4232378" y="1552968"/>
            <a:ext cx="3698214" cy="4643389"/>
            <a:chOff x="4232378" y="1552968"/>
            <a:chExt cx="3698214" cy="464338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A64C5D-D4B3-341C-7804-3226A234F6CE}"/>
                </a:ext>
              </a:extLst>
            </p:cNvPr>
            <p:cNvSpPr txBox="1"/>
            <p:nvPr/>
          </p:nvSpPr>
          <p:spPr>
            <a:xfrm>
              <a:off x="5404997" y="1552968"/>
              <a:ext cx="1181734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0" b="1" dirty="0">
                  <a:solidFill>
                    <a:srgbClr val="005DAC"/>
                  </a:solidFill>
                  <a:latin typeface="Neuzeit for Plymouth" panose="020F0503050000020003" pitchFamily="34" charset="0"/>
                </a:rPr>
                <a:t>2</a:t>
              </a:r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E4C2E361-214C-B3D5-CAA8-D92DA13C4C9E}"/>
                </a:ext>
              </a:extLst>
            </p:cNvPr>
            <p:cNvSpPr/>
            <p:nvPr/>
          </p:nvSpPr>
          <p:spPr>
            <a:xfrm flipH="1">
              <a:off x="5390480" y="2298231"/>
              <a:ext cx="1617163" cy="167862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9" name="Graphic 18" descr="Film strip outline">
              <a:extLst>
                <a:ext uri="{FF2B5EF4-FFF2-40B4-BE49-F238E27FC236}">
                  <a16:creationId xmlns:a16="http://schemas.microsoft.com/office/drawing/2014/main" id="{16359CF0-8E4D-8E8D-6958-3FDEE3ABC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18099" y="3076853"/>
              <a:ext cx="900000" cy="900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2659F4-E1F0-A223-C0B2-CB8DD1EF78DE}"/>
                </a:ext>
              </a:extLst>
            </p:cNvPr>
            <p:cNvSpPr txBox="1"/>
            <p:nvPr/>
          </p:nvSpPr>
          <p:spPr>
            <a:xfrm>
              <a:off x="4232378" y="4257365"/>
              <a:ext cx="3698214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dirty="0">
                  <a:solidFill>
                    <a:srgbClr val="111111"/>
                  </a:solidFill>
                  <a:latin typeface="Neuzeit for Plymouth" panose="020F0503050000020003" pitchFamily="34" charset="0"/>
                </a:rPr>
                <a:t>B</a:t>
              </a:r>
              <a:r>
                <a:rPr lang="en-GB" sz="2400" b="0" i="0" dirty="0">
                  <a:solidFill>
                    <a:srgbClr val="111111"/>
                  </a:solidFill>
                  <a:effectLst/>
                  <a:latin typeface="Neuzeit for Plymouth" panose="020F0503050000020003" pitchFamily="34" charset="0"/>
                </a:rPr>
                <a:t>e able to set up and operate a 360 camera, including using different shooting modes and basic controls.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2F0B0BE-3F60-250B-12E7-0771D2E10778}"/>
              </a:ext>
            </a:extLst>
          </p:cNvPr>
          <p:cNvGrpSpPr/>
          <p:nvPr/>
        </p:nvGrpSpPr>
        <p:grpSpPr>
          <a:xfrm>
            <a:off x="8151234" y="1552967"/>
            <a:ext cx="3698214" cy="4278735"/>
            <a:chOff x="8151234" y="1843252"/>
            <a:chExt cx="3698214" cy="427873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A8626F-185F-9BCB-B5B5-0B4D26DCD013}"/>
                </a:ext>
              </a:extLst>
            </p:cNvPr>
            <p:cNvSpPr txBox="1"/>
            <p:nvPr/>
          </p:nvSpPr>
          <p:spPr>
            <a:xfrm>
              <a:off x="9409474" y="1843252"/>
              <a:ext cx="1181734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0" b="1" dirty="0">
                  <a:solidFill>
                    <a:srgbClr val="1D347E"/>
                  </a:solidFill>
                  <a:latin typeface="Neuzeit for Plymouth" panose="020F0503050000020003" pitchFamily="34" charset="0"/>
                </a:rPr>
                <a:t>3</a:t>
              </a:r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C69DF0B4-957A-AC9A-0F0A-60C5F7CCD64B}"/>
                </a:ext>
              </a:extLst>
            </p:cNvPr>
            <p:cNvSpPr/>
            <p:nvPr/>
          </p:nvSpPr>
          <p:spPr>
            <a:xfrm flipH="1">
              <a:off x="9423991" y="2457856"/>
              <a:ext cx="1617163" cy="167862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Graphic 16" descr="Gears outline">
              <a:extLst>
                <a:ext uri="{FF2B5EF4-FFF2-40B4-BE49-F238E27FC236}">
                  <a16:creationId xmlns:a16="http://schemas.microsoft.com/office/drawing/2014/main" id="{AD3A48F2-2687-5500-A844-A4AF94C64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347522" y="3367138"/>
              <a:ext cx="900000" cy="9000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B0D523-A124-599F-CEB5-E52C3789BF24}"/>
                </a:ext>
              </a:extLst>
            </p:cNvPr>
            <p:cNvSpPr txBox="1"/>
            <p:nvPr/>
          </p:nvSpPr>
          <p:spPr>
            <a:xfrm>
              <a:off x="8151234" y="4552327"/>
              <a:ext cx="369821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dirty="0">
                  <a:solidFill>
                    <a:srgbClr val="111111"/>
                  </a:solidFill>
                  <a:latin typeface="Neuzeit for Plymouth" panose="020F0503050000020003" pitchFamily="34" charset="0"/>
                </a:rPr>
                <a:t>B</a:t>
              </a:r>
              <a:r>
                <a:rPr lang="en-GB" sz="2400" b="0" i="0" dirty="0">
                  <a:solidFill>
                    <a:srgbClr val="111111"/>
                  </a:solidFill>
                  <a:effectLst/>
                  <a:latin typeface="Neuzeit for Plymouth" panose="020F0503050000020003" pitchFamily="34" charset="0"/>
                </a:rPr>
                <a:t>e able to edit 360 footage using the Insta360 studio and share their content on various platforms.</a:t>
              </a:r>
              <a:endParaRPr lang="en-GB" sz="2400" dirty="0">
                <a:latin typeface="Neuzeit for Plymouth" panose="020F0503050000020003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A0A5001-FC55-5A06-4728-3A2C16B0BE8C}"/>
              </a:ext>
            </a:extLst>
          </p:cNvPr>
          <p:cNvGrpSpPr/>
          <p:nvPr/>
        </p:nvGrpSpPr>
        <p:grpSpPr>
          <a:xfrm>
            <a:off x="313522" y="1552966"/>
            <a:ext cx="3698214" cy="4649624"/>
            <a:chOff x="313522" y="1552966"/>
            <a:chExt cx="3698214" cy="46496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302787-BB59-47CE-2A44-B302BA2A0A65}"/>
                </a:ext>
              </a:extLst>
            </p:cNvPr>
            <p:cNvSpPr txBox="1"/>
            <p:nvPr/>
          </p:nvSpPr>
          <p:spPr>
            <a:xfrm>
              <a:off x="1383082" y="1552966"/>
              <a:ext cx="1181734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0" b="1" dirty="0">
                  <a:solidFill>
                    <a:srgbClr val="5391CA"/>
                  </a:solidFill>
                  <a:latin typeface="Neuzeit for Plymouth" panose="020F0503050000020003" pitchFamily="34" charset="0"/>
                </a:rPr>
                <a:t>1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803AA59-DA3C-9AA4-3DF8-7BC63FC2C15F}"/>
                </a:ext>
              </a:extLst>
            </p:cNvPr>
            <p:cNvGrpSpPr/>
            <p:nvPr/>
          </p:nvGrpSpPr>
          <p:grpSpPr>
            <a:xfrm>
              <a:off x="313522" y="2428891"/>
              <a:ext cx="3698214" cy="3773699"/>
              <a:chOff x="313522" y="2428891"/>
              <a:chExt cx="3698214" cy="3773699"/>
            </a:xfrm>
          </p:grpSpPr>
          <p:sp>
            <p:nvSpPr>
              <p:cNvPr id="36" name="Right Triangle 35">
                <a:extLst>
                  <a:ext uri="{FF2B5EF4-FFF2-40B4-BE49-F238E27FC236}">
                    <a16:creationId xmlns:a16="http://schemas.microsoft.com/office/drawing/2014/main" id="{F1B8ED59-042D-D078-13C0-B5556FA89698}"/>
                  </a:ext>
                </a:extLst>
              </p:cNvPr>
              <p:cNvSpPr/>
              <p:nvPr/>
            </p:nvSpPr>
            <p:spPr>
              <a:xfrm flipH="1">
                <a:off x="1354048" y="2428891"/>
                <a:ext cx="1617163" cy="1678622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7" name="Graphic 36" descr="Postit Notes outline">
                <a:extLst>
                  <a:ext uri="{FF2B5EF4-FFF2-40B4-BE49-F238E27FC236}">
                    <a16:creationId xmlns:a16="http://schemas.microsoft.com/office/drawing/2014/main" id="{ED33A09A-C63B-57D9-8049-A57987946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267150" y="305163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8C4114-CDC2-91AF-731C-5A9D51489D77}"/>
                  </a:ext>
                </a:extLst>
              </p:cNvPr>
              <p:cNvSpPr txBox="1"/>
              <p:nvPr/>
            </p:nvSpPr>
            <p:spPr>
              <a:xfrm>
                <a:off x="313522" y="4263598"/>
                <a:ext cx="3698214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>
                    <a:latin typeface="Neuzeit for Plymouth" panose="020F0503050000020003" pitchFamily="34" charset="0"/>
                  </a:rPr>
                  <a:t>Explain the basics of 360 filming and photography, including its applications and audience considerations.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0047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ide view of a river and a city&#10;&#10;Description automatically generated">
            <a:extLst>
              <a:ext uri="{FF2B5EF4-FFF2-40B4-BE49-F238E27FC236}">
                <a16:creationId xmlns:a16="http://schemas.microsoft.com/office/drawing/2014/main" id="{0F89752D-5C8F-318F-78BF-F63620398D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390"/>
            <a:ext cx="12249150" cy="68663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6C2C42-7609-AFBC-194E-FDC6FB738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44257"/>
              </p:ext>
            </p:extLst>
          </p:nvPr>
        </p:nvGraphicFramePr>
        <p:xfrm>
          <a:off x="0" y="-8390"/>
          <a:ext cx="12249150" cy="6866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525">
                  <a:extLst>
                    <a:ext uri="{9D8B030D-6E8A-4147-A177-3AD203B41FA5}">
                      <a16:colId xmlns:a16="http://schemas.microsoft.com/office/drawing/2014/main" val="669140539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3213856410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1567706997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1816582462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831107434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4207289652"/>
                    </a:ext>
                  </a:extLst>
                </a:gridCol>
              </a:tblGrid>
              <a:tr h="137327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5DA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049199"/>
                  </a:ext>
                </a:extLst>
              </a:tr>
              <a:tr h="137327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F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355568"/>
                  </a:ext>
                </a:extLst>
              </a:tr>
              <a:tr h="137327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196256"/>
                  </a:ext>
                </a:extLst>
              </a:tr>
              <a:tr h="137327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4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953366"/>
                  </a:ext>
                </a:extLst>
              </a:tr>
              <a:tr h="137327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391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90080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71AC777-2850-6F66-1281-D904BE02AB0C}"/>
              </a:ext>
            </a:extLst>
          </p:cNvPr>
          <p:cNvSpPr txBox="1"/>
          <p:nvPr/>
        </p:nvSpPr>
        <p:spPr>
          <a:xfrm>
            <a:off x="939800" y="2870200"/>
            <a:ext cx="4330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Neuzeit for Plymouth" panose="020F0503050000020003" pitchFamily="34" charset="0"/>
              </a:rPr>
              <a:t>What is 360 Filming / Photography?</a:t>
            </a:r>
          </a:p>
        </p:txBody>
      </p:sp>
    </p:spTree>
    <p:extLst>
      <p:ext uri="{BB962C8B-B14F-4D97-AF65-F5344CB8AC3E}">
        <p14:creationId xmlns:p14="http://schemas.microsoft.com/office/powerpoint/2010/main" val="20079607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D755BA8-943E-340F-04D0-5546E23E40D7}"/>
              </a:ext>
            </a:extLst>
          </p:cNvPr>
          <p:cNvGrpSpPr/>
          <p:nvPr/>
        </p:nvGrpSpPr>
        <p:grpSpPr>
          <a:xfrm>
            <a:off x="1725275" y="2529000"/>
            <a:ext cx="8305575" cy="1800000"/>
            <a:chOff x="1725275" y="2529000"/>
            <a:chExt cx="8305575" cy="18000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679760-1480-CBF9-5672-7297ED97A88A}"/>
                </a:ext>
              </a:extLst>
            </p:cNvPr>
            <p:cNvSpPr txBox="1"/>
            <p:nvPr/>
          </p:nvSpPr>
          <p:spPr>
            <a:xfrm>
              <a:off x="3832800" y="2644170"/>
              <a:ext cx="619805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dirty="0">
                  <a:latin typeface="Neuzeit for Plymouth" panose="020F0503050000020003" pitchFamily="34" charset="0"/>
                </a:rPr>
                <a:t>Photos or recordings where a view in every direction is recorded at the same time, shot using an omnidirectional camera or a collection of cameras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C991314-3578-0CF9-BCE3-6E9CF7DD8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5275" y="2529000"/>
              <a:ext cx="1800000" cy="1800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056617-94AC-6992-4B56-BEAA436444A5}"/>
              </a:ext>
            </a:extLst>
          </p:cNvPr>
          <p:cNvGrpSpPr/>
          <p:nvPr/>
        </p:nvGrpSpPr>
        <p:grpSpPr>
          <a:xfrm>
            <a:off x="825275" y="509349"/>
            <a:ext cx="6755725" cy="1800000"/>
            <a:chOff x="825275" y="509349"/>
            <a:chExt cx="6755725" cy="18000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A9B812-99E9-0F25-A66B-5F0664D1D241}"/>
                </a:ext>
              </a:extLst>
            </p:cNvPr>
            <p:cNvSpPr txBox="1"/>
            <p:nvPr/>
          </p:nvSpPr>
          <p:spPr>
            <a:xfrm>
              <a:off x="2932800" y="809184"/>
              <a:ext cx="46482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dirty="0"/>
                <a:t>360-degree videos, also known as surround video, or immersive videos, or spherical videos.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43DA336-88B9-39F7-6326-88BFAE7B7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5275" y="509349"/>
              <a:ext cx="1800000" cy="18000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1BCF4C-CC2B-431C-DAD5-45E981703770}"/>
              </a:ext>
            </a:extLst>
          </p:cNvPr>
          <p:cNvGrpSpPr/>
          <p:nvPr/>
        </p:nvGrpSpPr>
        <p:grpSpPr>
          <a:xfrm>
            <a:off x="2932800" y="4458881"/>
            <a:ext cx="8077649" cy="1800000"/>
            <a:chOff x="2932800" y="4458881"/>
            <a:chExt cx="8077649" cy="180000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3B0C90-A9C8-CBC1-3C2D-4CD962B6CF01}"/>
                </a:ext>
              </a:extLst>
            </p:cNvPr>
            <p:cNvSpPr txBox="1"/>
            <p:nvPr/>
          </p:nvSpPr>
          <p:spPr>
            <a:xfrm>
              <a:off x="5040324" y="4574051"/>
              <a:ext cx="597012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dirty="0"/>
                <a:t>360 footage is stitched into one spherical video piece. This process is done either by the camera itself, or using specialised software</a:t>
              </a:r>
            </a:p>
          </p:txBody>
        </p:sp>
        <p:pic>
          <p:nvPicPr>
            <p:cNvPr id="20" name="Graphic 19" descr="Alterations &amp; Tailoring outline">
              <a:extLst>
                <a:ext uri="{FF2B5EF4-FFF2-40B4-BE49-F238E27FC236}">
                  <a16:creationId xmlns:a16="http://schemas.microsoft.com/office/drawing/2014/main" id="{128E39E7-0EB1-659E-4EBF-386516699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32800" y="4458881"/>
              <a:ext cx="1800000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6827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andscape with a road and trees&#10;&#10;Description automatically generated with medium confidence">
            <a:extLst>
              <a:ext uri="{FF2B5EF4-FFF2-40B4-BE49-F238E27FC236}">
                <a16:creationId xmlns:a16="http://schemas.microsoft.com/office/drawing/2014/main" id="{4DAB3B1C-5698-490B-5262-F5286D4B6A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37D58-C023-E3EE-12D1-51120F17E318}"/>
              </a:ext>
            </a:extLst>
          </p:cNvPr>
          <p:cNvSpPr txBox="1"/>
          <p:nvPr/>
        </p:nvSpPr>
        <p:spPr>
          <a:xfrm>
            <a:off x="502060" y="609510"/>
            <a:ext cx="5320890" cy="83099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Neuzeit for Plymouth" panose="020F0503050000020003" pitchFamily="34" charset="0"/>
              </a:rPr>
              <a:t>360-degree files are typically formatted in an equirectangular image or video.</a:t>
            </a:r>
          </a:p>
        </p:txBody>
      </p:sp>
    </p:spTree>
    <p:extLst>
      <p:ext uri="{BB962C8B-B14F-4D97-AF65-F5344CB8AC3E}">
        <p14:creationId xmlns:p14="http://schemas.microsoft.com/office/powerpoint/2010/main" val="371378207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925E7CE-F81C-0829-78B7-711EDAEF88E6}"/>
              </a:ext>
            </a:extLst>
          </p:cNvPr>
          <p:cNvGrpSpPr/>
          <p:nvPr/>
        </p:nvGrpSpPr>
        <p:grpSpPr>
          <a:xfrm>
            <a:off x="-1377988" y="0"/>
            <a:ext cx="2755975" cy="6858000"/>
            <a:chOff x="9751431" y="0"/>
            <a:chExt cx="2755975" cy="6858000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66A087BA-971D-477B-A074-B2059E131CD5}"/>
                </a:ext>
              </a:extLst>
            </p:cNvPr>
            <p:cNvSpPr/>
            <p:nvPr/>
          </p:nvSpPr>
          <p:spPr>
            <a:xfrm>
              <a:off x="9751431" y="0"/>
              <a:ext cx="2755975" cy="6858000"/>
            </a:xfrm>
            <a:custGeom>
              <a:avLst/>
              <a:gdLst>
                <a:gd name="connsiteX0" fmla="*/ 0 w 2755975"/>
                <a:gd name="connsiteY0" fmla="*/ 0 h 6858000"/>
                <a:gd name="connsiteX1" fmla="*/ 2440569 w 2755975"/>
                <a:gd name="connsiteY1" fmla="*/ 0 h 6858000"/>
                <a:gd name="connsiteX2" fmla="*/ 2440569 w 2755975"/>
                <a:gd name="connsiteY2" fmla="*/ 642330 h 6858000"/>
                <a:gd name="connsiteX3" fmla="*/ 2755975 w 2755975"/>
                <a:gd name="connsiteY3" fmla="*/ 1052754 h 6858000"/>
                <a:gd name="connsiteX4" fmla="*/ 2440569 w 2755975"/>
                <a:gd name="connsiteY4" fmla="*/ 1463176 h 6858000"/>
                <a:gd name="connsiteX5" fmla="*/ 2440569 w 2755975"/>
                <a:gd name="connsiteY5" fmla="*/ 6858000 h 6858000"/>
                <a:gd name="connsiteX6" fmla="*/ 0 w 275597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5975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2330"/>
                  </a:lnTo>
                  <a:lnTo>
                    <a:pt x="2755975" y="1052754"/>
                  </a:lnTo>
                  <a:lnTo>
                    <a:pt x="2440569" y="1463176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3C3E6F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03E71F-8E46-5E67-9DBE-89E7811E6A2C}"/>
                </a:ext>
              </a:extLst>
            </p:cNvPr>
            <p:cNvSpPr txBox="1"/>
            <p:nvPr/>
          </p:nvSpPr>
          <p:spPr>
            <a:xfrm>
              <a:off x="10078367" y="1162001"/>
              <a:ext cx="18282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HIDING THE CREW</a:t>
              </a:r>
            </a:p>
          </p:txBody>
        </p:sp>
        <p:pic>
          <p:nvPicPr>
            <p:cNvPr id="39" name="Graphic 38" descr="Chameleon outline">
              <a:extLst>
                <a:ext uri="{FF2B5EF4-FFF2-40B4-BE49-F238E27FC236}">
                  <a16:creationId xmlns:a16="http://schemas.microsoft.com/office/drawing/2014/main" id="{59DEA23D-AC68-1B33-FA21-689D17797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52783" y="4435999"/>
              <a:ext cx="1260000" cy="12600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C4A97A4-E788-F0E5-0E87-9AC399911C76}"/>
                </a:ext>
              </a:extLst>
            </p:cNvPr>
            <p:cNvSpPr txBox="1"/>
            <p:nvPr/>
          </p:nvSpPr>
          <p:spPr>
            <a:xfrm>
              <a:off x="10058940" y="2480390"/>
              <a:ext cx="178251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Can you hide from the photo / video?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9C59707-8EA3-DCC4-33FB-DB825C788C51}"/>
              </a:ext>
            </a:extLst>
          </p:cNvPr>
          <p:cNvGrpSpPr/>
          <p:nvPr/>
        </p:nvGrpSpPr>
        <p:grpSpPr>
          <a:xfrm>
            <a:off x="-1589476" y="0"/>
            <a:ext cx="2756660" cy="6858000"/>
            <a:chOff x="7321707" y="0"/>
            <a:chExt cx="2756660" cy="6858000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153D4A99-27E0-1FCA-7AD4-DB82875C9053}"/>
                </a:ext>
              </a:extLst>
            </p:cNvPr>
            <p:cNvSpPr/>
            <p:nvPr/>
          </p:nvSpPr>
          <p:spPr>
            <a:xfrm>
              <a:off x="7321707" y="0"/>
              <a:ext cx="2756660" cy="6858000"/>
            </a:xfrm>
            <a:custGeom>
              <a:avLst/>
              <a:gdLst>
                <a:gd name="connsiteX0" fmla="*/ 0 w 2756660"/>
                <a:gd name="connsiteY0" fmla="*/ 0 h 6858000"/>
                <a:gd name="connsiteX1" fmla="*/ 2440569 w 2756660"/>
                <a:gd name="connsiteY1" fmla="*/ 0 h 6858000"/>
                <a:gd name="connsiteX2" fmla="*/ 2440569 w 2756660"/>
                <a:gd name="connsiteY2" fmla="*/ 641440 h 6858000"/>
                <a:gd name="connsiteX3" fmla="*/ 2756660 w 2756660"/>
                <a:gd name="connsiteY3" fmla="*/ 1052755 h 6858000"/>
                <a:gd name="connsiteX4" fmla="*/ 2440569 w 2756660"/>
                <a:gd name="connsiteY4" fmla="*/ 1464068 h 6858000"/>
                <a:gd name="connsiteX5" fmla="*/ 2440569 w 2756660"/>
                <a:gd name="connsiteY5" fmla="*/ 6858000 h 6858000"/>
                <a:gd name="connsiteX6" fmla="*/ 0 w 275666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6660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1440"/>
                  </a:lnTo>
                  <a:lnTo>
                    <a:pt x="2756660" y="1052755"/>
                  </a:lnTo>
                  <a:lnTo>
                    <a:pt x="2440569" y="1464068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1D347E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D80466-2883-DDC1-6C8E-823BEC769106}"/>
                </a:ext>
              </a:extLst>
            </p:cNvPr>
            <p:cNvSpPr txBox="1"/>
            <p:nvPr/>
          </p:nvSpPr>
          <p:spPr>
            <a:xfrm>
              <a:off x="7623556" y="1162001"/>
              <a:ext cx="18282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CAMERA LOCATION</a:t>
              </a:r>
            </a:p>
          </p:txBody>
        </p:sp>
        <p:pic>
          <p:nvPicPr>
            <p:cNvPr id="37" name="Graphic 36" descr="Video camera outline">
              <a:extLst>
                <a:ext uri="{FF2B5EF4-FFF2-40B4-BE49-F238E27FC236}">
                  <a16:creationId xmlns:a16="http://schemas.microsoft.com/office/drawing/2014/main" id="{E8009124-901A-CF59-957F-657240DAF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66708" y="4435999"/>
              <a:ext cx="1260000" cy="1260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2AFF44-FB99-E982-E655-917D012AF0F0}"/>
                </a:ext>
              </a:extLst>
            </p:cNvPr>
            <p:cNvSpPr txBox="1"/>
            <p:nvPr/>
          </p:nvSpPr>
          <p:spPr>
            <a:xfrm>
              <a:off x="7635324" y="2480390"/>
              <a:ext cx="19328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Camera location and movement around the camera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F2FEED7-18E8-FCED-4CD8-586A76E06C17}"/>
              </a:ext>
            </a:extLst>
          </p:cNvPr>
          <p:cNvGrpSpPr/>
          <p:nvPr/>
        </p:nvGrpSpPr>
        <p:grpSpPr>
          <a:xfrm>
            <a:off x="-1798474" y="0"/>
            <a:ext cx="2760847" cy="6858000"/>
            <a:chOff x="4881139" y="0"/>
            <a:chExt cx="2760847" cy="6858000"/>
          </a:xfrm>
        </p:grpSpPr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E350FAD1-9D40-C26F-F177-DBFBA3B99988}"/>
                </a:ext>
              </a:extLst>
            </p:cNvPr>
            <p:cNvSpPr/>
            <p:nvPr/>
          </p:nvSpPr>
          <p:spPr>
            <a:xfrm>
              <a:off x="4881139" y="0"/>
              <a:ext cx="2760847" cy="6858000"/>
            </a:xfrm>
            <a:custGeom>
              <a:avLst/>
              <a:gdLst>
                <a:gd name="connsiteX0" fmla="*/ 0 w 2760847"/>
                <a:gd name="connsiteY0" fmla="*/ 0 h 6858000"/>
                <a:gd name="connsiteX1" fmla="*/ 2440569 w 2760847"/>
                <a:gd name="connsiteY1" fmla="*/ 0 h 6858000"/>
                <a:gd name="connsiteX2" fmla="*/ 2440569 w 2760847"/>
                <a:gd name="connsiteY2" fmla="*/ 635992 h 6858000"/>
                <a:gd name="connsiteX3" fmla="*/ 2760847 w 2760847"/>
                <a:gd name="connsiteY3" fmla="*/ 1052755 h 6858000"/>
                <a:gd name="connsiteX4" fmla="*/ 2440569 w 2760847"/>
                <a:gd name="connsiteY4" fmla="*/ 1469516 h 6858000"/>
                <a:gd name="connsiteX5" fmla="*/ 2440569 w 2760847"/>
                <a:gd name="connsiteY5" fmla="*/ 6858000 h 6858000"/>
                <a:gd name="connsiteX6" fmla="*/ 0 w 276084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0847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5992"/>
                  </a:lnTo>
                  <a:lnTo>
                    <a:pt x="2760847" y="1052755"/>
                  </a:lnTo>
                  <a:lnTo>
                    <a:pt x="2440569" y="1469516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5DAC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5F59205-9275-047A-4D3D-93E4826D6FBC}"/>
                </a:ext>
              </a:extLst>
            </p:cNvPr>
            <p:cNvSpPr txBox="1"/>
            <p:nvPr/>
          </p:nvSpPr>
          <p:spPr>
            <a:xfrm>
              <a:off x="5187175" y="1162001"/>
              <a:ext cx="18282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POINT OF VIEW</a:t>
              </a:r>
            </a:p>
          </p:txBody>
        </p:sp>
        <p:pic>
          <p:nvPicPr>
            <p:cNvPr id="35" name="Graphic 34" descr="Eye outline">
              <a:extLst>
                <a:ext uri="{FF2B5EF4-FFF2-40B4-BE49-F238E27FC236}">
                  <a16:creationId xmlns:a16="http://schemas.microsoft.com/office/drawing/2014/main" id="{71129738-6F8A-ED55-60DB-68C0429E0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69172" y="4435999"/>
              <a:ext cx="1260000" cy="126000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47470B6-2609-2FB9-230F-9D81722C573B}"/>
                </a:ext>
              </a:extLst>
            </p:cNvPr>
            <p:cNvSpPr txBox="1"/>
            <p:nvPr/>
          </p:nvSpPr>
          <p:spPr>
            <a:xfrm>
              <a:off x="5185043" y="2476372"/>
              <a:ext cx="178251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Which viewpoint do you want to use?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AE4A0F1-FA8B-D9A9-333C-FB0BD62E8BD6}"/>
              </a:ext>
            </a:extLst>
          </p:cNvPr>
          <p:cNvGrpSpPr/>
          <p:nvPr/>
        </p:nvGrpSpPr>
        <p:grpSpPr>
          <a:xfrm>
            <a:off x="-2056460" y="0"/>
            <a:ext cx="2754188" cy="6858000"/>
            <a:chOff x="2440568" y="0"/>
            <a:chExt cx="2754188" cy="6858000"/>
          </a:xfrm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06AD4628-FAA4-F7C6-C9EC-25C7C3780130}"/>
                </a:ext>
              </a:extLst>
            </p:cNvPr>
            <p:cNvSpPr/>
            <p:nvPr/>
          </p:nvSpPr>
          <p:spPr>
            <a:xfrm>
              <a:off x="2440568" y="0"/>
              <a:ext cx="2754188" cy="6858000"/>
            </a:xfrm>
            <a:custGeom>
              <a:avLst/>
              <a:gdLst>
                <a:gd name="connsiteX0" fmla="*/ 0 w 2754188"/>
                <a:gd name="connsiteY0" fmla="*/ 0 h 6858000"/>
                <a:gd name="connsiteX1" fmla="*/ 2440569 w 2754188"/>
                <a:gd name="connsiteY1" fmla="*/ 0 h 6858000"/>
                <a:gd name="connsiteX2" fmla="*/ 2440569 w 2754188"/>
                <a:gd name="connsiteY2" fmla="*/ 644657 h 6858000"/>
                <a:gd name="connsiteX3" fmla="*/ 2754188 w 2754188"/>
                <a:gd name="connsiteY3" fmla="*/ 1052755 h 6858000"/>
                <a:gd name="connsiteX4" fmla="*/ 2440569 w 2754188"/>
                <a:gd name="connsiteY4" fmla="*/ 1460851 h 6858000"/>
                <a:gd name="connsiteX5" fmla="*/ 2440569 w 2754188"/>
                <a:gd name="connsiteY5" fmla="*/ 6858000 h 6858000"/>
                <a:gd name="connsiteX6" fmla="*/ 0 w 2754188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4188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4657"/>
                  </a:lnTo>
                  <a:lnTo>
                    <a:pt x="2754188" y="1052755"/>
                  </a:lnTo>
                  <a:lnTo>
                    <a:pt x="2440569" y="1460851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5391CA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84AA10-3D37-697B-4808-CB644F3E857C}"/>
                </a:ext>
              </a:extLst>
            </p:cNvPr>
            <p:cNvSpPr txBox="1"/>
            <p:nvPr/>
          </p:nvSpPr>
          <p:spPr>
            <a:xfrm>
              <a:off x="2739945" y="1162001"/>
              <a:ext cx="18282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STORY</a:t>
              </a:r>
            </a:p>
          </p:txBody>
        </p:sp>
        <p:pic>
          <p:nvPicPr>
            <p:cNvPr id="33" name="Graphic 32" descr="Storytelling outline">
              <a:extLst>
                <a:ext uri="{FF2B5EF4-FFF2-40B4-BE49-F238E27FC236}">
                  <a16:creationId xmlns:a16="http://schemas.microsoft.com/office/drawing/2014/main" id="{95136FB1-2D35-7136-575D-67225EAFF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25882" y="4435999"/>
              <a:ext cx="1260000" cy="12600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34597C-1CFB-2EBC-F9FD-9187D63F5C7F}"/>
                </a:ext>
              </a:extLst>
            </p:cNvPr>
            <p:cNvSpPr txBox="1"/>
            <p:nvPr/>
          </p:nvSpPr>
          <p:spPr>
            <a:xfrm>
              <a:off x="2757729" y="2471117"/>
              <a:ext cx="17825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What story do we want to tell?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F65AABF-D152-F7B2-E54F-F7B3F3B45737}"/>
              </a:ext>
            </a:extLst>
          </p:cNvPr>
          <p:cNvGrpSpPr/>
          <p:nvPr/>
        </p:nvGrpSpPr>
        <p:grpSpPr>
          <a:xfrm>
            <a:off x="-2339628" y="0"/>
            <a:ext cx="2765033" cy="6858000"/>
            <a:chOff x="0" y="0"/>
            <a:chExt cx="2765033" cy="6858000"/>
          </a:xfrm>
        </p:grpSpPr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DDF7B3A0-D99D-8746-ACE1-6CF0A79A3F3C}"/>
                </a:ext>
              </a:extLst>
            </p:cNvPr>
            <p:cNvSpPr/>
            <p:nvPr/>
          </p:nvSpPr>
          <p:spPr>
            <a:xfrm>
              <a:off x="0" y="0"/>
              <a:ext cx="2765033" cy="6858000"/>
            </a:xfrm>
            <a:custGeom>
              <a:avLst/>
              <a:gdLst>
                <a:gd name="connsiteX0" fmla="*/ 0 w 2765033"/>
                <a:gd name="connsiteY0" fmla="*/ 0 h 6858000"/>
                <a:gd name="connsiteX1" fmla="*/ 2440569 w 2765033"/>
                <a:gd name="connsiteY1" fmla="*/ 0 h 6858000"/>
                <a:gd name="connsiteX2" fmla="*/ 2440569 w 2765033"/>
                <a:gd name="connsiteY2" fmla="*/ 630546 h 6858000"/>
                <a:gd name="connsiteX3" fmla="*/ 2765033 w 2765033"/>
                <a:gd name="connsiteY3" fmla="*/ 1052756 h 6858000"/>
                <a:gd name="connsiteX4" fmla="*/ 2440569 w 2765033"/>
                <a:gd name="connsiteY4" fmla="*/ 1474964 h 6858000"/>
                <a:gd name="connsiteX5" fmla="*/ 2440569 w 2765033"/>
                <a:gd name="connsiteY5" fmla="*/ 6858000 h 6858000"/>
                <a:gd name="connsiteX6" fmla="*/ 0 w 2765033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5033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0546"/>
                  </a:lnTo>
                  <a:lnTo>
                    <a:pt x="2765033" y="1052756"/>
                  </a:lnTo>
                  <a:lnTo>
                    <a:pt x="2440569" y="1474964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7FBFD7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85E8ED-F497-C735-AC62-8EF8396D40C8}"/>
                </a:ext>
              </a:extLst>
            </p:cNvPr>
            <p:cNvSpPr txBox="1"/>
            <p:nvPr/>
          </p:nvSpPr>
          <p:spPr>
            <a:xfrm>
              <a:off x="304800" y="1162001"/>
              <a:ext cx="18282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AUDIENCE</a:t>
              </a:r>
            </a:p>
          </p:txBody>
        </p:sp>
        <p:pic>
          <p:nvPicPr>
            <p:cNvPr id="31" name="Graphic 30" descr="Children outline">
              <a:extLst>
                <a:ext uri="{FF2B5EF4-FFF2-40B4-BE49-F238E27FC236}">
                  <a16:creationId xmlns:a16="http://schemas.microsoft.com/office/drawing/2014/main" id="{5E6C61D0-B1C1-3160-495F-C64118467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5314" y="4435999"/>
              <a:ext cx="1260000" cy="126000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23E5D02-AF6D-C971-C802-8986D347347F}"/>
                </a:ext>
              </a:extLst>
            </p:cNvPr>
            <p:cNvSpPr txBox="1"/>
            <p:nvPr/>
          </p:nvSpPr>
          <p:spPr>
            <a:xfrm>
              <a:off x="348120" y="2471117"/>
              <a:ext cx="1782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Who is the audience?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732F2A16-486B-1949-7779-5444017C4AD5}"/>
              </a:ext>
            </a:extLst>
          </p:cNvPr>
          <p:cNvSpPr txBox="1"/>
          <p:nvPr/>
        </p:nvSpPr>
        <p:spPr>
          <a:xfrm>
            <a:off x="2184175" y="2027121"/>
            <a:ext cx="7852228" cy="315471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9900" b="1" dirty="0">
                <a:solidFill>
                  <a:srgbClr val="005DAC"/>
                </a:solidFill>
                <a:latin typeface="Neuzeit for Plymouth" panose="020F0503050000020003" pitchFamily="34" charset="0"/>
              </a:rPr>
              <a:t>360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8FDD414-1344-B24D-5E57-317E373CEA99}"/>
              </a:ext>
            </a:extLst>
          </p:cNvPr>
          <p:cNvSpPr txBox="1"/>
          <p:nvPr/>
        </p:nvSpPr>
        <p:spPr>
          <a:xfrm>
            <a:off x="2184175" y="1490614"/>
            <a:ext cx="785222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5391CA"/>
                </a:solidFill>
                <a:latin typeface="Neuzeit for Plymouth" panose="020F0503050000020003" pitchFamily="34" charset="0"/>
              </a:rPr>
              <a:t>Understanding</a:t>
            </a:r>
          </a:p>
        </p:txBody>
      </p:sp>
    </p:spTree>
    <p:extLst>
      <p:ext uri="{BB962C8B-B14F-4D97-AF65-F5344CB8AC3E}">
        <p14:creationId xmlns:p14="http://schemas.microsoft.com/office/powerpoint/2010/main" val="398311014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925E7CE-F81C-0829-78B7-711EDAEF88E6}"/>
              </a:ext>
            </a:extLst>
          </p:cNvPr>
          <p:cNvGrpSpPr/>
          <p:nvPr/>
        </p:nvGrpSpPr>
        <p:grpSpPr>
          <a:xfrm>
            <a:off x="9751431" y="0"/>
            <a:ext cx="2755975" cy="6858000"/>
            <a:chOff x="9751431" y="0"/>
            <a:chExt cx="2755975" cy="6858000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66A087BA-971D-477B-A074-B2059E131CD5}"/>
                </a:ext>
              </a:extLst>
            </p:cNvPr>
            <p:cNvSpPr/>
            <p:nvPr/>
          </p:nvSpPr>
          <p:spPr>
            <a:xfrm>
              <a:off x="9751431" y="0"/>
              <a:ext cx="2755975" cy="6858000"/>
            </a:xfrm>
            <a:custGeom>
              <a:avLst/>
              <a:gdLst>
                <a:gd name="connsiteX0" fmla="*/ 0 w 2755975"/>
                <a:gd name="connsiteY0" fmla="*/ 0 h 6858000"/>
                <a:gd name="connsiteX1" fmla="*/ 2440569 w 2755975"/>
                <a:gd name="connsiteY1" fmla="*/ 0 h 6858000"/>
                <a:gd name="connsiteX2" fmla="*/ 2440569 w 2755975"/>
                <a:gd name="connsiteY2" fmla="*/ 642330 h 6858000"/>
                <a:gd name="connsiteX3" fmla="*/ 2755975 w 2755975"/>
                <a:gd name="connsiteY3" fmla="*/ 1052754 h 6858000"/>
                <a:gd name="connsiteX4" fmla="*/ 2440569 w 2755975"/>
                <a:gd name="connsiteY4" fmla="*/ 1463176 h 6858000"/>
                <a:gd name="connsiteX5" fmla="*/ 2440569 w 2755975"/>
                <a:gd name="connsiteY5" fmla="*/ 6858000 h 6858000"/>
                <a:gd name="connsiteX6" fmla="*/ 0 w 275597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5975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2330"/>
                  </a:lnTo>
                  <a:lnTo>
                    <a:pt x="2755975" y="1052754"/>
                  </a:lnTo>
                  <a:lnTo>
                    <a:pt x="2440569" y="1463176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3C3E6F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03E71F-8E46-5E67-9DBE-89E7811E6A2C}"/>
                </a:ext>
              </a:extLst>
            </p:cNvPr>
            <p:cNvSpPr txBox="1"/>
            <p:nvPr/>
          </p:nvSpPr>
          <p:spPr>
            <a:xfrm>
              <a:off x="10078367" y="1162001"/>
              <a:ext cx="18282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HIDING THE CREW</a:t>
              </a:r>
            </a:p>
          </p:txBody>
        </p:sp>
        <p:pic>
          <p:nvPicPr>
            <p:cNvPr id="39" name="Graphic 38" descr="Chameleon outline">
              <a:extLst>
                <a:ext uri="{FF2B5EF4-FFF2-40B4-BE49-F238E27FC236}">
                  <a16:creationId xmlns:a16="http://schemas.microsoft.com/office/drawing/2014/main" id="{59DEA23D-AC68-1B33-FA21-689D17797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52783" y="4435999"/>
              <a:ext cx="1260000" cy="12600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C4A97A4-E788-F0E5-0E87-9AC399911C76}"/>
                </a:ext>
              </a:extLst>
            </p:cNvPr>
            <p:cNvSpPr txBox="1"/>
            <p:nvPr/>
          </p:nvSpPr>
          <p:spPr>
            <a:xfrm>
              <a:off x="10058940" y="2480390"/>
              <a:ext cx="178251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Can you hide from the photo / video?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9C59707-8EA3-DCC4-33FB-DB825C788C51}"/>
              </a:ext>
            </a:extLst>
          </p:cNvPr>
          <p:cNvGrpSpPr/>
          <p:nvPr/>
        </p:nvGrpSpPr>
        <p:grpSpPr>
          <a:xfrm>
            <a:off x="7321707" y="0"/>
            <a:ext cx="2756660" cy="6858000"/>
            <a:chOff x="7321707" y="0"/>
            <a:chExt cx="2756660" cy="6858000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153D4A99-27E0-1FCA-7AD4-DB82875C9053}"/>
                </a:ext>
              </a:extLst>
            </p:cNvPr>
            <p:cNvSpPr/>
            <p:nvPr/>
          </p:nvSpPr>
          <p:spPr>
            <a:xfrm>
              <a:off x="7321707" y="0"/>
              <a:ext cx="2756660" cy="6858000"/>
            </a:xfrm>
            <a:custGeom>
              <a:avLst/>
              <a:gdLst>
                <a:gd name="connsiteX0" fmla="*/ 0 w 2756660"/>
                <a:gd name="connsiteY0" fmla="*/ 0 h 6858000"/>
                <a:gd name="connsiteX1" fmla="*/ 2440569 w 2756660"/>
                <a:gd name="connsiteY1" fmla="*/ 0 h 6858000"/>
                <a:gd name="connsiteX2" fmla="*/ 2440569 w 2756660"/>
                <a:gd name="connsiteY2" fmla="*/ 641440 h 6858000"/>
                <a:gd name="connsiteX3" fmla="*/ 2756660 w 2756660"/>
                <a:gd name="connsiteY3" fmla="*/ 1052755 h 6858000"/>
                <a:gd name="connsiteX4" fmla="*/ 2440569 w 2756660"/>
                <a:gd name="connsiteY4" fmla="*/ 1464068 h 6858000"/>
                <a:gd name="connsiteX5" fmla="*/ 2440569 w 2756660"/>
                <a:gd name="connsiteY5" fmla="*/ 6858000 h 6858000"/>
                <a:gd name="connsiteX6" fmla="*/ 0 w 275666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6660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1440"/>
                  </a:lnTo>
                  <a:lnTo>
                    <a:pt x="2756660" y="1052755"/>
                  </a:lnTo>
                  <a:lnTo>
                    <a:pt x="2440569" y="1464068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1D347E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D80466-2883-DDC1-6C8E-823BEC769106}"/>
                </a:ext>
              </a:extLst>
            </p:cNvPr>
            <p:cNvSpPr txBox="1"/>
            <p:nvPr/>
          </p:nvSpPr>
          <p:spPr>
            <a:xfrm>
              <a:off x="7623556" y="1162001"/>
              <a:ext cx="18282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CAMERA LOCATION</a:t>
              </a:r>
            </a:p>
          </p:txBody>
        </p:sp>
        <p:pic>
          <p:nvPicPr>
            <p:cNvPr id="37" name="Graphic 36" descr="Video camera outline">
              <a:extLst>
                <a:ext uri="{FF2B5EF4-FFF2-40B4-BE49-F238E27FC236}">
                  <a16:creationId xmlns:a16="http://schemas.microsoft.com/office/drawing/2014/main" id="{E8009124-901A-CF59-957F-657240DAF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66708" y="4435999"/>
              <a:ext cx="1260000" cy="1260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2AFF44-FB99-E982-E655-917D012AF0F0}"/>
                </a:ext>
              </a:extLst>
            </p:cNvPr>
            <p:cNvSpPr txBox="1"/>
            <p:nvPr/>
          </p:nvSpPr>
          <p:spPr>
            <a:xfrm>
              <a:off x="7635324" y="2480390"/>
              <a:ext cx="19328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Camera location and movement around the camera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F2FEED7-18E8-FCED-4CD8-586A76E06C17}"/>
              </a:ext>
            </a:extLst>
          </p:cNvPr>
          <p:cNvGrpSpPr/>
          <p:nvPr/>
        </p:nvGrpSpPr>
        <p:grpSpPr>
          <a:xfrm>
            <a:off x="4881139" y="0"/>
            <a:ext cx="2760847" cy="6858000"/>
            <a:chOff x="4881139" y="0"/>
            <a:chExt cx="2760847" cy="6858000"/>
          </a:xfrm>
        </p:grpSpPr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E350FAD1-9D40-C26F-F177-DBFBA3B99988}"/>
                </a:ext>
              </a:extLst>
            </p:cNvPr>
            <p:cNvSpPr/>
            <p:nvPr/>
          </p:nvSpPr>
          <p:spPr>
            <a:xfrm>
              <a:off x="4881139" y="0"/>
              <a:ext cx="2760847" cy="6858000"/>
            </a:xfrm>
            <a:custGeom>
              <a:avLst/>
              <a:gdLst>
                <a:gd name="connsiteX0" fmla="*/ 0 w 2760847"/>
                <a:gd name="connsiteY0" fmla="*/ 0 h 6858000"/>
                <a:gd name="connsiteX1" fmla="*/ 2440569 w 2760847"/>
                <a:gd name="connsiteY1" fmla="*/ 0 h 6858000"/>
                <a:gd name="connsiteX2" fmla="*/ 2440569 w 2760847"/>
                <a:gd name="connsiteY2" fmla="*/ 635992 h 6858000"/>
                <a:gd name="connsiteX3" fmla="*/ 2760847 w 2760847"/>
                <a:gd name="connsiteY3" fmla="*/ 1052755 h 6858000"/>
                <a:gd name="connsiteX4" fmla="*/ 2440569 w 2760847"/>
                <a:gd name="connsiteY4" fmla="*/ 1469516 h 6858000"/>
                <a:gd name="connsiteX5" fmla="*/ 2440569 w 2760847"/>
                <a:gd name="connsiteY5" fmla="*/ 6858000 h 6858000"/>
                <a:gd name="connsiteX6" fmla="*/ 0 w 276084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0847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5992"/>
                  </a:lnTo>
                  <a:lnTo>
                    <a:pt x="2760847" y="1052755"/>
                  </a:lnTo>
                  <a:lnTo>
                    <a:pt x="2440569" y="1469516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5DAC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5F59205-9275-047A-4D3D-93E4826D6FBC}"/>
                </a:ext>
              </a:extLst>
            </p:cNvPr>
            <p:cNvSpPr txBox="1"/>
            <p:nvPr/>
          </p:nvSpPr>
          <p:spPr>
            <a:xfrm>
              <a:off x="5187175" y="1162001"/>
              <a:ext cx="18282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POINT OF VIEW</a:t>
              </a:r>
            </a:p>
          </p:txBody>
        </p:sp>
        <p:pic>
          <p:nvPicPr>
            <p:cNvPr id="35" name="Graphic 34" descr="Eye outline">
              <a:extLst>
                <a:ext uri="{FF2B5EF4-FFF2-40B4-BE49-F238E27FC236}">
                  <a16:creationId xmlns:a16="http://schemas.microsoft.com/office/drawing/2014/main" id="{71129738-6F8A-ED55-60DB-68C0429E0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69172" y="4435999"/>
              <a:ext cx="1260000" cy="126000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47470B6-2609-2FB9-230F-9D81722C573B}"/>
                </a:ext>
              </a:extLst>
            </p:cNvPr>
            <p:cNvSpPr txBox="1"/>
            <p:nvPr/>
          </p:nvSpPr>
          <p:spPr>
            <a:xfrm>
              <a:off x="5185043" y="2476372"/>
              <a:ext cx="178251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Which viewpoint do you want to use?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AE4A0F1-FA8B-D9A9-333C-FB0BD62E8BD6}"/>
              </a:ext>
            </a:extLst>
          </p:cNvPr>
          <p:cNvGrpSpPr/>
          <p:nvPr/>
        </p:nvGrpSpPr>
        <p:grpSpPr>
          <a:xfrm>
            <a:off x="2440568" y="0"/>
            <a:ext cx="2754188" cy="6858000"/>
            <a:chOff x="2440568" y="0"/>
            <a:chExt cx="2754188" cy="6858000"/>
          </a:xfrm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06AD4628-FAA4-F7C6-C9EC-25C7C3780130}"/>
                </a:ext>
              </a:extLst>
            </p:cNvPr>
            <p:cNvSpPr/>
            <p:nvPr/>
          </p:nvSpPr>
          <p:spPr>
            <a:xfrm>
              <a:off x="2440568" y="0"/>
              <a:ext cx="2754188" cy="6858000"/>
            </a:xfrm>
            <a:custGeom>
              <a:avLst/>
              <a:gdLst>
                <a:gd name="connsiteX0" fmla="*/ 0 w 2754188"/>
                <a:gd name="connsiteY0" fmla="*/ 0 h 6858000"/>
                <a:gd name="connsiteX1" fmla="*/ 2440569 w 2754188"/>
                <a:gd name="connsiteY1" fmla="*/ 0 h 6858000"/>
                <a:gd name="connsiteX2" fmla="*/ 2440569 w 2754188"/>
                <a:gd name="connsiteY2" fmla="*/ 644657 h 6858000"/>
                <a:gd name="connsiteX3" fmla="*/ 2754188 w 2754188"/>
                <a:gd name="connsiteY3" fmla="*/ 1052755 h 6858000"/>
                <a:gd name="connsiteX4" fmla="*/ 2440569 w 2754188"/>
                <a:gd name="connsiteY4" fmla="*/ 1460851 h 6858000"/>
                <a:gd name="connsiteX5" fmla="*/ 2440569 w 2754188"/>
                <a:gd name="connsiteY5" fmla="*/ 6858000 h 6858000"/>
                <a:gd name="connsiteX6" fmla="*/ 0 w 2754188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4188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4657"/>
                  </a:lnTo>
                  <a:lnTo>
                    <a:pt x="2754188" y="1052755"/>
                  </a:lnTo>
                  <a:lnTo>
                    <a:pt x="2440569" y="1460851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5391CA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84AA10-3D37-697B-4808-CB644F3E857C}"/>
                </a:ext>
              </a:extLst>
            </p:cNvPr>
            <p:cNvSpPr txBox="1"/>
            <p:nvPr/>
          </p:nvSpPr>
          <p:spPr>
            <a:xfrm>
              <a:off x="2739945" y="1162001"/>
              <a:ext cx="18282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STORY</a:t>
              </a:r>
            </a:p>
          </p:txBody>
        </p:sp>
        <p:pic>
          <p:nvPicPr>
            <p:cNvPr id="33" name="Graphic 32" descr="Storytelling outline">
              <a:extLst>
                <a:ext uri="{FF2B5EF4-FFF2-40B4-BE49-F238E27FC236}">
                  <a16:creationId xmlns:a16="http://schemas.microsoft.com/office/drawing/2014/main" id="{95136FB1-2D35-7136-575D-67225EAFF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25882" y="4435999"/>
              <a:ext cx="1260000" cy="12600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34597C-1CFB-2EBC-F9FD-9187D63F5C7F}"/>
                </a:ext>
              </a:extLst>
            </p:cNvPr>
            <p:cNvSpPr txBox="1"/>
            <p:nvPr/>
          </p:nvSpPr>
          <p:spPr>
            <a:xfrm>
              <a:off x="2757729" y="2471117"/>
              <a:ext cx="17825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What story do we want to tell?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F65AABF-D152-F7B2-E54F-F7B3F3B45737}"/>
              </a:ext>
            </a:extLst>
          </p:cNvPr>
          <p:cNvGrpSpPr/>
          <p:nvPr/>
        </p:nvGrpSpPr>
        <p:grpSpPr>
          <a:xfrm>
            <a:off x="0" y="0"/>
            <a:ext cx="2765033" cy="6858000"/>
            <a:chOff x="0" y="0"/>
            <a:chExt cx="2765033" cy="6858000"/>
          </a:xfrm>
        </p:grpSpPr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DDF7B3A0-D99D-8746-ACE1-6CF0A79A3F3C}"/>
                </a:ext>
              </a:extLst>
            </p:cNvPr>
            <p:cNvSpPr/>
            <p:nvPr/>
          </p:nvSpPr>
          <p:spPr>
            <a:xfrm>
              <a:off x="0" y="0"/>
              <a:ext cx="2765033" cy="6858000"/>
            </a:xfrm>
            <a:custGeom>
              <a:avLst/>
              <a:gdLst>
                <a:gd name="connsiteX0" fmla="*/ 0 w 2765033"/>
                <a:gd name="connsiteY0" fmla="*/ 0 h 6858000"/>
                <a:gd name="connsiteX1" fmla="*/ 2440569 w 2765033"/>
                <a:gd name="connsiteY1" fmla="*/ 0 h 6858000"/>
                <a:gd name="connsiteX2" fmla="*/ 2440569 w 2765033"/>
                <a:gd name="connsiteY2" fmla="*/ 630546 h 6858000"/>
                <a:gd name="connsiteX3" fmla="*/ 2765033 w 2765033"/>
                <a:gd name="connsiteY3" fmla="*/ 1052756 h 6858000"/>
                <a:gd name="connsiteX4" fmla="*/ 2440569 w 2765033"/>
                <a:gd name="connsiteY4" fmla="*/ 1474964 h 6858000"/>
                <a:gd name="connsiteX5" fmla="*/ 2440569 w 2765033"/>
                <a:gd name="connsiteY5" fmla="*/ 6858000 h 6858000"/>
                <a:gd name="connsiteX6" fmla="*/ 0 w 2765033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5033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0546"/>
                  </a:lnTo>
                  <a:lnTo>
                    <a:pt x="2765033" y="1052756"/>
                  </a:lnTo>
                  <a:lnTo>
                    <a:pt x="2440569" y="1474964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7FBFD7"/>
            </a:solidFill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85E8ED-F497-C735-AC62-8EF8396D40C8}"/>
                </a:ext>
              </a:extLst>
            </p:cNvPr>
            <p:cNvSpPr txBox="1"/>
            <p:nvPr/>
          </p:nvSpPr>
          <p:spPr>
            <a:xfrm>
              <a:off x="304800" y="1162001"/>
              <a:ext cx="18282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AUDIENCE</a:t>
              </a:r>
            </a:p>
          </p:txBody>
        </p:sp>
        <p:pic>
          <p:nvPicPr>
            <p:cNvPr id="31" name="Graphic 30" descr="Children outline">
              <a:extLst>
                <a:ext uri="{FF2B5EF4-FFF2-40B4-BE49-F238E27FC236}">
                  <a16:creationId xmlns:a16="http://schemas.microsoft.com/office/drawing/2014/main" id="{5E6C61D0-B1C1-3160-495F-C64118467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5314" y="4435999"/>
              <a:ext cx="1260000" cy="126000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23E5D02-AF6D-C971-C802-8986D347347F}"/>
                </a:ext>
              </a:extLst>
            </p:cNvPr>
            <p:cNvSpPr txBox="1"/>
            <p:nvPr/>
          </p:nvSpPr>
          <p:spPr>
            <a:xfrm>
              <a:off x="348120" y="2471117"/>
              <a:ext cx="1782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Who is the audience?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732F2A16-486B-1949-7779-5444017C4AD5}"/>
              </a:ext>
            </a:extLst>
          </p:cNvPr>
          <p:cNvSpPr txBox="1"/>
          <p:nvPr/>
        </p:nvSpPr>
        <p:spPr>
          <a:xfrm>
            <a:off x="13520065" y="2027121"/>
            <a:ext cx="7852228" cy="315471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9900" b="1" dirty="0">
                <a:solidFill>
                  <a:srgbClr val="005DAC"/>
                </a:solidFill>
                <a:latin typeface="Neuzeit for Plymouth" panose="020F0503050000020003" pitchFamily="34" charset="0"/>
              </a:rPr>
              <a:t>360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8FDD414-1344-B24D-5E57-317E373CEA99}"/>
              </a:ext>
            </a:extLst>
          </p:cNvPr>
          <p:cNvSpPr txBox="1"/>
          <p:nvPr/>
        </p:nvSpPr>
        <p:spPr>
          <a:xfrm>
            <a:off x="13520065" y="1490614"/>
            <a:ext cx="785222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5391CA"/>
                </a:solidFill>
                <a:latin typeface="Neuzeit for Plymouth" panose="020F0503050000020003" pitchFamily="34" charset="0"/>
              </a:rPr>
              <a:t>Understanding</a:t>
            </a:r>
          </a:p>
        </p:txBody>
      </p:sp>
    </p:spTree>
    <p:extLst>
      <p:ext uri="{BB962C8B-B14F-4D97-AF65-F5344CB8AC3E}">
        <p14:creationId xmlns:p14="http://schemas.microsoft.com/office/powerpoint/2010/main" val="372046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hospital bed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D67F0E75-AD0D-8BA6-3896-B64605E4B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08" y="709429"/>
            <a:ext cx="6124575" cy="3467100"/>
          </a:xfrm>
          <a:prstGeom prst="rect">
            <a:avLst/>
          </a:prstGeom>
        </p:spPr>
      </p:pic>
      <p:pic>
        <p:nvPicPr>
          <p:cNvPr id="7" name="Picture 6" descr="Close-up of an eye with text overlay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515BB33A-E9F5-8864-1357-D9EC0B552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217" y="2681471"/>
            <a:ext cx="612457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69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8B62DBC9-0804-7B23-E5E3-A5F63E3B23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676" y="2690763"/>
            <a:ext cx="7193116" cy="3459600"/>
          </a:xfrm>
          <a:prstGeom prst="rect">
            <a:avLst/>
          </a:prstGeom>
        </p:spPr>
      </p:pic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5C58BB01-FF38-D997-EEF3-9E41011721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08" y="960963"/>
            <a:ext cx="7003135" cy="34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261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Quick Review / Insta360 X4: Better For Expert Users, And Easier For The  Rest Of Us - Adventure Rider">
            <a:extLst>
              <a:ext uri="{FF2B5EF4-FFF2-40B4-BE49-F238E27FC236}">
                <a16:creationId xmlns:a16="http://schemas.microsoft.com/office/drawing/2014/main" id="{2822F949-FC09-0CFD-2201-E0DB16FFA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E651E3-0969-8EF0-525F-7784359C06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99733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68968301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9836284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534578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108542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451704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33396632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F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20246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635108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47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982073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05294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5DA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299660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0C5B60A5-CE2B-20B1-F119-72A5A40E2093}"/>
              </a:ext>
            </a:extLst>
          </p:cNvPr>
          <p:cNvSpPr txBox="1"/>
          <p:nvPr/>
        </p:nvSpPr>
        <p:spPr>
          <a:xfrm>
            <a:off x="355600" y="36322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360 Hardware</a:t>
            </a:r>
          </a:p>
        </p:txBody>
      </p:sp>
    </p:spTree>
    <p:extLst>
      <p:ext uri="{BB962C8B-B14F-4D97-AF65-F5344CB8AC3E}">
        <p14:creationId xmlns:p14="http://schemas.microsoft.com/office/powerpoint/2010/main" val="240137525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nsta360 X4 8K 360 Degree Action Camera">
            <a:extLst>
              <a:ext uri="{FF2B5EF4-FFF2-40B4-BE49-F238E27FC236}">
                <a16:creationId xmlns:a16="http://schemas.microsoft.com/office/drawing/2014/main" id="{909C0B8B-6B95-0B7C-DFA3-6E0AAD4AF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5700" y="0"/>
            <a:ext cx="7226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1393CA9-E66D-C26C-5698-3E55720E9935}"/>
              </a:ext>
            </a:extLst>
          </p:cNvPr>
          <p:cNvGrpSpPr/>
          <p:nvPr/>
        </p:nvGrpSpPr>
        <p:grpSpPr>
          <a:xfrm>
            <a:off x="0" y="0"/>
            <a:ext cx="6946900" cy="6870700"/>
            <a:chOff x="0" y="0"/>
            <a:chExt cx="6946900" cy="68707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FBE02A-70B6-C886-367E-0221CEBEF18C}"/>
                </a:ext>
              </a:extLst>
            </p:cNvPr>
            <p:cNvSpPr/>
            <p:nvPr/>
          </p:nvSpPr>
          <p:spPr>
            <a:xfrm>
              <a:off x="0" y="0"/>
              <a:ext cx="6946900" cy="6870700"/>
            </a:xfrm>
            <a:custGeom>
              <a:avLst/>
              <a:gdLst>
                <a:gd name="connsiteX0" fmla="*/ 0 w 5054600"/>
                <a:gd name="connsiteY0" fmla="*/ 0 h 6858000"/>
                <a:gd name="connsiteX1" fmla="*/ 5054600 w 5054600"/>
                <a:gd name="connsiteY1" fmla="*/ 0 h 6858000"/>
                <a:gd name="connsiteX2" fmla="*/ 5054600 w 5054600"/>
                <a:gd name="connsiteY2" fmla="*/ 6858000 h 6858000"/>
                <a:gd name="connsiteX3" fmla="*/ 0 w 5054600"/>
                <a:gd name="connsiteY3" fmla="*/ 6858000 h 6858000"/>
                <a:gd name="connsiteX4" fmla="*/ 0 w 5054600"/>
                <a:gd name="connsiteY4" fmla="*/ 0 h 6858000"/>
                <a:gd name="connsiteX0" fmla="*/ 0 w 6070600"/>
                <a:gd name="connsiteY0" fmla="*/ 0 h 6858000"/>
                <a:gd name="connsiteX1" fmla="*/ 6070600 w 6070600"/>
                <a:gd name="connsiteY1" fmla="*/ 12700 h 6858000"/>
                <a:gd name="connsiteX2" fmla="*/ 5054600 w 6070600"/>
                <a:gd name="connsiteY2" fmla="*/ 6858000 h 6858000"/>
                <a:gd name="connsiteX3" fmla="*/ 0 w 6070600"/>
                <a:gd name="connsiteY3" fmla="*/ 6858000 h 6858000"/>
                <a:gd name="connsiteX4" fmla="*/ 0 w 6070600"/>
                <a:gd name="connsiteY4" fmla="*/ 0 h 6858000"/>
                <a:gd name="connsiteX0" fmla="*/ 0 w 6070600"/>
                <a:gd name="connsiteY0" fmla="*/ 0 h 6858000"/>
                <a:gd name="connsiteX1" fmla="*/ 6070600 w 6070600"/>
                <a:gd name="connsiteY1" fmla="*/ 12700 h 6858000"/>
                <a:gd name="connsiteX2" fmla="*/ 4546600 w 6070600"/>
                <a:gd name="connsiteY2" fmla="*/ 6858000 h 6858000"/>
                <a:gd name="connsiteX3" fmla="*/ 0 w 6070600"/>
                <a:gd name="connsiteY3" fmla="*/ 6858000 h 6858000"/>
                <a:gd name="connsiteX4" fmla="*/ 0 w 6070600"/>
                <a:gd name="connsiteY4" fmla="*/ 0 h 6858000"/>
                <a:gd name="connsiteX0" fmla="*/ 0 w 6070600"/>
                <a:gd name="connsiteY0" fmla="*/ 25400 h 6883400"/>
                <a:gd name="connsiteX1" fmla="*/ 6070600 w 6070600"/>
                <a:gd name="connsiteY1" fmla="*/ 0 h 6883400"/>
                <a:gd name="connsiteX2" fmla="*/ 4546600 w 6070600"/>
                <a:gd name="connsiteY2" fmla="*/ 6883400 h 6883400"/>
                <a:gd name="connsiteX3" fmla="*/ 0 w 6070600"/>
                <a:gd name="connsiteY3" fmla="*/ 6883400 h 6883400"/>
                <a:gd name="connsiteX4" fmla="*/ 0 w 6070600"/>
                <a:gd name="connsiteY4" fmla="*/ 25400 h 6883400"/>
                <a:gd name="connsiteX0" fmla="*/ 0 w 6083300"/>
                <a:gd name="connsiteY0" fmla="*/ 12700 h 6883400"/>
                <a:gd name="connsiteX1" fmla="*/ 6083300 w 6083300"/>
                <a:gd name="connsiteY1" fmla="*/ 0 h 6883400"/>
                <a:gd name="connsiteX2" fmla="*/ 4559300 w 6083300"/>
                <a:gd name="connsiteY2" fmla="*/ 6883400 h 6883400"/>
                <a:gd name="connsiteX3" fmla="*/ 12700 w 6083300"/>
                <a:gd name="connsiteY3" fmla="*/ 6883400 h 6883400"/>
                <a:gd name="connsiteX4" fmla="*/ 0 w 6083300"/>
                <a:gd name="connsiteY4" fmla="*/ 12700 h 6883400"/>
                <a:gd name="connsiteX0" fmla="*/ 0 w 6946900"/>
                <a:gd name="connsiteY0" fmla="*/ 0 h 6870700"/>
                <a:gd name="connsiteX1" fmla="*/ 6946900 w 6946900"/>
                <a:gd name="connsiteY1" fmla="*/ 0 h 6870700"/>
                <a:gd name="connsiteX2" fmla="*/ 4559300 w 6946900"/>
                <a:gd name="connsiteY2" fmla="*/ 6870700 h 6870700"/>
                <a:gd name="connsiteX3" fmla="*/ 12700 w 6946900"/>
                <a:gd name="connsiteY3" fmla="*/ 6870700 h 6870700"/>
                <a:gd name="connsiteX4" fmla="*/ 0 w 6946900"/>
                <a:gd name="connsiteY4" fmla="*/ 0 h 687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6900" h="6870700">
                  <a:moveTo>
                    <a:pt x="0" y="0"/>
                  </a:moveTo>
                  <a:lnTo>
                    <a:pt x="6946900" y="0"/>
                  </a:lnTo>
                  <a:lnTo>
                    <a:pt x="4559300" y="6870700"/>
                  </a:lnTo>
                  <a:lnTo>
                    <a:pt x="12700" y="6870700"/>
                  </a:lnTo>
                  <a:cubicBezTo>
                    <a:pt x="8467" y="4580467"/>
                    <a:pt x="4233" y="2290233"/>
                    <a:pt x="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4B1C73F4-CA0E-8B7E-5784-6AD906F90ECD}"/>
                </a:ext>
              </a:extLst>
            </p:cNvPr>
            <p:cNvSpPr txBox="1">
              <a:spLocks/>
            </p:cNvSpPr>
            <p:nvPr/>
          </p:nvSpPr>
          <p:spPr>
            <a:xfrm>
              <a:off x="571500" y="752178"/>
              <a:ext cx="4394200" cy="267682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sz="4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Unboxing</a:t>
              </a:r>
            </a:p>
            <a:p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360 Camera</a:t>
              </a:r>
            </a:p>
            <a:p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Type-C to C Cable</a:t>
              </a:r>
            </a:p>
            <a:p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Memory Card </a:t>
              </a:r>
            </a:p>
            <a:p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Protective Lens cover</a:t>
              </a:r>
            </a:p>
            <a:p>
              <a:pPr marL="0" indent="0">
                <a:buFont typeface="Arial" panose="020B0604020202020204" pitchFamily="34" charset="0"/>
                <a:buNone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A8941F-01D7-39AA-E09A-800D0248A0E4}"/>
                </a:ext>
              </a:extLst>
            </p:cNvPr>
            <p:cNvSpPr txBox="1"/>
            <p:nvPr/>
          </p:nvSpPr>
          <p:spPr>
            <a:xfrm>
              <a:off x="203200" y="4181178"/>
              <a:ext cx="4902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400" b="0" i="0" u="none" strike="noStrike" baseline="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ALWAYS PLACE THE CAMERA ON A SOFT SURFACE - THE LENSES ARE DELICATE AND WILL SCRATCH.</a:t>
              </a:r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2102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0C5F9AC-2962-75AD-FBFF-B7C0AE7827A2}"/>
              </a:ext>
            </a:extLst>
          </p:cNvPr>
          <p:cNvGrpSpPr/>
          <p:nvPr/>
        </p:nvGrpSpPr>
        <p:grpSpPr>
          <a:xfrm>
            <a:off x="179832" y="1106737"/>
            <a:ext cx="5916168" cy="4040390"/>
            <a:chOff x="179832" y="1106737"/>
            <a:chExt cx="5916168" cy="40403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ECD90E7-3F43-94D2-D722-5217F54F5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832" y="1106737"/>
              <a:ext cx="5916168" cy="287026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1296BF-59B0-8038-9797-2C89F87F6FCD}"/>
                </a:ext>
              </a:extLst>
            </p:cNvPr>
            <p:cNvSpPr txBox="1"/>
            <p:nvPr/>
          </p:nvSpPr>
          <p:spPr>
            <a:xfrm>
              <a:off x="869677" y="4316130"/>
              <a:ext cx="46881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Neuzeit for Plymouth" panose="020F0503050000020003" pitchFamily="34" charset="0"/>
                </a:rPr>
                <a:t>Changing the battery &amp; Memory Card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6F0C02-D995-3A3D-2ACB-E096A46D181E}"/>
              </a:ext>
            </a:extLst>
          </p:cNvPr>
          <p:cNvGrpSpPr/>
          <p:nvPr/>
        </p:nvGrpSpPr>
        <p:grpSpPr>
          <a:xfrm>
            <a:off x="4542971" y="-58058"/>
            <a:ext cx="7649029" cy="6992258"/>
            <a:chOff x="4542971" y="-58058"/>
            <a:chExt cx="7649029" cy="699225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D8F5CD-7EB2-61C3-512B-12F30DF394F0}"/>
                </a:ext>
              </a:extLst>
            </p:cNvPr>
            <p:cNvSpPr/>
            <p:nvPr/>
          </p:nvSpPr>
          <p:spPr>
            <a:xfrm>
              <a:off x="4542971" y="-58058"/>
              <a:ext cx="7649029" cy="6992258"/>
            </a:xfrm>
            <a:custGeom>
              <a:avLst/>
              <a:gdLst>
                <a:gd name="connsiteX0" fmla="*/ 0 w 7649029"/>
                <a:gd name="connsiteY0" fmla="*/ 0 h 6858000"/>
                <a:gd name="connsiteX1" fmla="*/ 7649029 w 7649029"/>
                <a:gd name="connsiteY1" fmla="*/ 0 h 6858000"/>
                <a:gd name="connsiteX2" fmla="*/ 7649029 w 7649029"/>
                <a:gd name="connsiteY2" fmla="*/ 6858000 h 6858000"/>
                <a:gd name="connsiteX3" fmla="*/ 0 w 7649029"/>
                <a:gd name="connsiteY3" fmla="*/ 6858000 h 6858000"/>
                <a:gd name="connsiteX4" fmla="*/ 0 w 7649029"/>
                <a:gd name="connsiteY4" fmla="*/ 0 h 6858000"/>
                <a:gd name="connsiteX0" fmla="*/ 2772229 w 7649029"/>
                <a:gd name="connsiteY0" fmla="*/ 43543 h 6858000"/>
                <a:gd name="connsiteX1" fmla="*/ 7649029 w 7649029"/>
                <a:gd name="connsiteY1" fmla="*/ 0 h 6858000"/>
                <a:gd name="connsiteX2" fmla="*/ 7649029 w 7649029"/>
                <a:gd name="connsiteY2" fmla="*/ 6858000 h 6858000"/>
                <a:gd name="connsiteX3" fmla="*/ 0 w 7649029"/>
                <a:gd name="connsiteY3" fmla="*/ 6858000 h 6858000"/>
                <a:gd name="connsiteX4" fmla="*/ 2772229 w 7649029"/>
                <a:gd name="connsiteY4" fmla="*/ 43543 h 6858000"/>
                <a:gd name="connsiteX0" fmla="*/ 4659086 w 7649029"/>
                <a:gd name="connsiteY0" fmla="*/ 14515 h 6858000"/>
                <a:gd name="connsiteX1" fmla="*/ 7649029 w 7649029"/>
                <a:gd name="connsiteY1" fmla="*/ 0 h 6858000"/>
                <a:gd name="connsiteX2" fmla="*/ 7649029 w 7649029"/>
                <a:gd name="connsiteY2" fmla="*/ 6858000 h 6858000"/>
                <a:gd name="connsiteX3" fmla="*/ 0 w 7649029"/>
                <a:gd name="connsiteY3" fmla="*/ 6858000 h 6858000"/>
                <a:gd name="connsiteX4" fmla="*/ 4659086 w 7649029"/>
                <a:gd name="connsiteY4" fmla="*/ 14515 h 6858000"/>
                <a:gd name="connsiteX0" fmla="*/ 4717143 w 7649029"/>
                <a:gd name="connsiteY0" fmla="*/ 0 h 6916057"/>
                <a:gd name="connsiteX1" fmla="*/ 7649029 w 7649029"/>
                <a:gd name="connsiteY1" fmla="*/ 58057 h 6916057"/>
                <a:gd name="connsiteX2" fmla="*/ 7649029 w 7649029"/>
                <a:gd name="connsiteY2" fmla="*/ 6916057 h 6916057"/>
                <a:gd name="connsiteX3" fmla="*/ 0 w 7649029"/>
                <a:gd name="connsiteY3" fmla="*/ 6916057 h 6916057"/>
                <a:gd name="connsiteX4" fmla="*/ 4717143 w 7649029"/>
                <a:gd name="connsiteY4" fmla="*/ 0 h 6916057"/>
                <a:gd name="connsiteX0" fmla="*/ 4717143 w 7649029"/>
                <a:gd name="connsiteY0" fmla="*/ 0 h 6916057"/>
                <a:gd name="connsiteX1" fmla="*/ 7590972 w 7649029"/>
                <a:gd name="connsiteY1" fmla="*/ 14514 h 6916057"/>
                <a:gd name="connsiteX2" fmla="*/ 7649029 w 7649029"/>
                <a:gd name="connsiteY2" fmla="*/ 6916057 h 6916057"/>
                <a:gd name="connsiteX3" fmla="*/ 0 w 7649029"/>
                <a:gd name="connsiteY3" fmla="*/ 6916057 h 6916057"/>
                <a:gd name="connsiteX4" fmla="*/ 4717143 w 7649029"/>
                <a:gd name="connsiteY4" fmla="*/ 0 h 6916057"/>
                <a:gd name="connsiteX0" fmla="*/ 4717143 w 7649029"/>
                <a:gd name="connsiteY0" fmla="*/ 0 h 6916057"/>
                <a:gd name="connsiteX1" fmla="*/ 7648122 w 7649029"/>
                <a:gd name="connsiteY1" fmla="*/ 14514 h 6916057"/>
                <a:gd name="connsiteX2" fmla="*/ 7649029 w 7649029"/>
                <a:gd name="connsiteY2" fmla="*/ 6916057 h 6916057"/>
                <a:gd name="connsiteX3" fmla="*/ 0 w 7649029"/>
                <a:gd name="connsiteY3" fmla="*/ 6916057 h 6916057"/>
                <a:gd name="connsiteX4" fmla="*/ 4717143 w 7649029"/>
                <a:gd name="connsiteY4" fmla="*/ 0 h 691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9029" h="6916057">
                  <a:moveTo>
                    <a:pt x="4717143" y="0"/>
                  </a:moveTo>
                  <a:lnTo>
                    <a:pt x="7648122" y="14514"/>
                  </a:lnTo>
                  <a:cubicBezTo>
                    <a:pt x="7648424" y="2315028"/>
                    <a:pt x="7648727" y="4615543"/>
                    <a:pt x="7649029" y="6916057"/>
                  </a:cubicBezTo>
                  <a:lnTo>
                    <a:pt x="0" y="6916057"/>
                  </a:lnTo>
                  <a:lnTo>
                    <a:pt x="4717143" y="0"/>
                  </a:lnTo>
                  <a:close/>
                </a:path>
              </a:pathLst>
            </a:custGeom>
            <a:solidFill>
              <a:srgbClr val="7FBF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E29651-2F9F-B636-90AD-F01E9F34E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7066" y="2604414"/>
              <a:ext cx="3519932" cy="342257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2A855F-D453-FE4E-B172-130A820CD38D}"/>
                </a:ext>
              </a:extLst>
            </p:cNvPr>
            <p:cNvSpPr txBox="1"/>
            <p:nvPr/>
          </p:nvSpPr>
          <p:spPr>
            <a:xfrm>
              <a:off x="8367485" y="1649099"/>
              <a:ext cx="3519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Neuzeit for Plymouth" panose="020F0503050000020003" pitchFamily="34" charset="0"/>
                </a:rPr>
                <a:t>Charging the battery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2117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AE50B4F3-7655-A7BB-6282-0E77E96581D6}"/>
              </a:ext>
            </a:extLst>
          </p:cNvPr>
          <p:cNvGrpSpPr/>
          <p:nvPr/>
        </p:nvGrpSpPr>
        <p:grpSpPr>
          <a:xfrm>
            <a:off x="-1839612" y="0"/>
            <a:ext cx="3441976" cy="6858000"/>
            <a:chOff x="9141910" y="0"/>
            <a:chExt cx="3441976" cy="6858000"/>
          </a:xfrm>
          <a:solidFill>
            <a:srgbClr val="1D347E"/>
          </a:solidFill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153D4A99-27E0-1FCA-7AD4-DB82875C9053}"/>
                </a:ext>
              </a:extLst>
            </p:cNvPr>
            <p:cNvSpPr/>
            <p:nvPr/>
          </p:nvSpPr>
          <p:spPr>
            <a:xfrm>
              <a:off x="9141910" y="0"/>
              <a:ext cx="3441976" cy="6858000"/>
            </a:xfrm>
            <a:custGeom>
              <a:avLst/>
              <a:gdLst>
                <a:gd name="connsiteX0" fmla="*/ 0 w 2756660"/>
                <a:gd name="connsiteY0" fmla="*/ 0 h 6858000"/>
                <a:gd name="connsiteX1" fmla="*/ 2440569 w 2756660"/>
                <a:gd name="connsiteY1" fmla="*/ 0 h 6858000"/>
                <a:gd name="connsiteX2" fmla="*/ 2440569 w 2756660"/>
                <a:gd name="connsiteY2" fmla="*/ 641440 h 6858000"/>
                <a:gd name="connsiteX3" fmla="*/ 2756660 w 2756660"/>
                <a:gd name="connsiteY3" fmla="*/ 1052755 h 6858000"/>
                <a:gd name="connsiteX4" fmla="*/ 2440569 w 2756660"/>
                <a:gd name="connsiteY4" fmla="*/ 1464068 h 6858000"/>
                <a:gd name="connsiteX5" fmla="*/ 2440569 w 2756660"/>
                <a:gd name="connsiteY5" fmla="*/ 6858000 h 6858000"/>
                <a:gd name="connsiteX6" fmla="*/ 0 w 275666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6660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1440"/>
                  </a:lnTo>
                  <a:lnTo>
                    <a:pt x="2756660" y="1052755"/>
                  </a:lnTo>
                  <a:lnTo>
                    <a:pt x="2440569" y="1464068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D80466-2883-DDC1-6C8E-823BEC769106}"/>
                </a:ext>
              </a:extLst>
            </p:cNvPr>
            <p:cNvSpPr txBox="1"/>
            <p:nvPr/>
          </p:nvSpPr>
          <p:spPr>
            <a:xfrm>
              <a:off x="9518800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LENS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2AFF44-FB99-E982-E655-917D012AF0F0}"/>
                </a:ext>
              </a:extLst>
            </p:cNvPr>
            <p:cNvSpPr txBox="1"/>
            <p:nvPr/>
          </p:nvSpPr>
          <p:spPr>
            <a:xfrm>
              <a:off x="9547362" y="2623687"/>
              <a:ext cx="2225649" cy="15696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Switch between Single-Lens Mode and 360 Mode</a:t>
              </a:r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0125171-05DD-6D08-F1B3-1FEBEC52D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prstClr val="black"/>
                <a:srgbClr val="1D347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30186" y="5159482"/>
              <a:ext cx="1260000" cy="1260000"/>
            </a:xfrm>
            <a:prstGeom prst="rect">
              <a:avLst/>
            </a:prstGeom>
            <a:grpFill/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05B55C-B465-C0B7-2D5B-A4EEBFC49FA5}"/>
              </a:ext>
            </a:extLst>
          </p:cNvPr>
          <p:cNvGrpSpPr/>
          <p:nvPr/>
        </p:nvGrpSpPr>
        <p:grpSpPr>
          <a:xfrm>
            <a:off x="-2138223" y="0"/>
            <a:ext cx="3447204" cy="6858000"/>
            <a:chOff x="6094608" y="0"/>
            <a:chExt cx="3447204" cy="6858000"/>
          </a:xfrm>
          <a:solidFill>
            <a:srgbClr val="005DAC"/>
          </a:solidFill>
        </p:grpSpPr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E350FAD1-9D40-C26F-F177-DBFBA3B99988}"/>
                </a:ext>
              </a:extLst>
            </p:cNvPr>
            <p:cNvSpPr/>
            <p:nvPr/>
          </p:nvSpPr>
          <p:spPr>
            <a:xfrm>
              <a:off x="6094608" y="0"/>
              <a:ext cx="3447204" cy="6858000"/>
            </a:xfrm>
            <a:custGeom>
              <a:avLst/>
              <a:gdLst>
                <a:gd name="connsiteX0" fmla="*/ 0 w 2760847"/>
                <a:gd name="connsiteY0" fmla="*/ 0 h 6858000"/>
                <a:gd name="connsiteX1" fmla="*/ 2440569 w 2760847"/>
                <a:gd name="connsiteY1" fmla="*/ 0 h 6858000"/>
                <a:gd name="connsiteX2" fmla="*/ 2440569 w 2760847"/>
                <a:gd name="connsiteY2" fmla="*/ 635992 h 6858000"/>
                <a:gd name="connsiteX3" fmla="*/ 2760847 w 2760847"/>
                <a:gd name="connsiteY3" fmla="*/ 1052755 h 6858000"/>
                <a:gd name="connsiteX4" fmla="*/ 2440569 w 2760847"/>
                <a:gd name="connsiteY4" fmla="*/ 1469516 h 6858000"/>
                <a:gd name="connsiteX5" fmla="*/ 2440569 w 2760847"/>
                <a:gd name="connsiteY5" fmla="*/ 6858000 h 6858000"/>
                <a:gd name="connsiteX6" fmla="*/ 0 w 276084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0847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5992"/>
                  </a:lnTo>
                  <a:lnTo>
                    <a:pt x="2760847" y="1052755"/>
                  </a:lnTo>
                  <a:lnTo>
                    <a:pt x="2440569" y="1469516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5F59205-9275-047A-4D3D-93E4826D6FBC}"/>
                </a:ext>
              </a:extLst>
            </p:cNvPr>
            <p:cNvSpPr txBox="1"/>
            <p:nvPr/>
          </p:nvSpPr>
          <p:spPr>
            <a:xfrm>
              <a:off x="6476726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SHUTTER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47470B6-2609-2FB9-230F-9D81722C573B}"/>
                </a:ext>
              </a:extLst>
            </p:cNvPr>
            <p:cNvSpPr txBox="1"/>
            <p:nvPr/>
          </p:nvSpPr>
          <p:spPr>
            <a:xfrm>
              <a:off x="6533849" y="2631845"/>
              <a:ext cx="2225649" cy="23083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Off – Quick Record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On – Start / Stop recording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882EE3D-A67B-AD9D-42AC-F2E7F7772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rgbClr val="005DA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1141" y="5167597"/>
              <a:ext cx="1253942" cy="1260000"/>
            </a:xfrm>
            <a:prstGeom prst="rect">
              <a:avLst/>
            </a:prstGeom>
            <a:grpFill/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43702C0-14E8-E21E-4910-B06F27556AE3}"/>
              </a:ext>
            </a:extLst>
          </p:cNvPr>
          <p:cNvGrpSpPr/>
          <p:nvPr/>
        </p:nvGrpSpPr>
        <p:grpSpPr>
          <a:xfrm>
            <a:off x="-2443811" y="0"/>
            <a:ext cx="3438889" cy="6858000"/>
            <a:chOff x="3047302" y="0"/>
            <a:chExt cx="3438889" cy="6858000"/>
          </a:xfrm>
          <a:solidFill>
            <a:srgbClr val="5391CA"/>
          </a:solidFill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06AD4628-FAA4-F7C6-C9EC-25C7C3780130}"/>
                </a:ext>
              </a:extLst>
            </p:cNvPr>
            <p:cNvSpPr/>
            <p:nvPr/>
          </p:nvSpPr>
          <p:spPr>
            <a:xfrm>
              <a:off x="3047302" y="0"/>
              <a:ext cx="3438889" cy="6858000"/>
            </a:xfrm>
            <a:custGeom>
              <a:avLst/>
              <a:gdLst>
                <a:gd name="connsiteX0" fmla="*/ 0 w 2754188"/>
                <a:gd name="connsiteY0" fmla="*/ 0 h 6858000"/>
                <a:gd name="connsiteX1" fmla="*/ 2440569 w 2754188"/>
                <a:gd name="connsiteY1" fmla="*/ 0 h 6858000"/>
                <a:gd name="connsiteX2" fmla="*/ 2440569 w 2754188"/>
                <a:gd name="connsiteY2" fmla="*/ 644657 h 6858000"/>
                <a:gd name="connsiteX3" fmla="*/ 2754188 w 2754188"/>
                <a:gd name="connsiteY3" fmla="*/ 1052755 h 6858000"/>
                <a:gd name="connsiteX4" fmla="*/ 2440569 w 2754188"/>
                <a:gd name="connsiteY4" fmla="*/ 1460851 h 6858000"/>
                <a:gd name="connsiteX5" fmla="*/ 2440569 w 2754188"/>
                <a:gd name="connsiteY5" fmla="*/ 6858000 h 6858000"/>
                <a:gd name="connsiteX6" fmla="*/ 0 w 2754188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4188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4657"/>
                  </a:lnTo>
                  <a:lnTo>
                    <a:pt x="2754188" y="1052755"/>
                  </a:lnTo>
                  <a:lnTo>
                    <a:pt x="2440569" y="1460851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84AA10-3D37-697B-4808-CB644F3E857C}"/>
                </a:ext>
              </a:extLst>
            </p:cNvPr>
            <p:cNvSpPr txBox="1"/>
            <p:nvPr/>
          </p:nvSpPr>
          <p:spPr>
            <a:xfrm>
              <a:off x="3421105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QUICK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34597C-1CFB-2EBC-F9FD-9187D63F5C7F}"/>
                </a:ext>
              </a:extLst>
            </p:cNvPr>
            <p:cNvSpPr txBox="1"/>
            <p:nvPr/>
          </p:nvSpPr>
          <p:spPr>
            <a:xfrm>
              <a:off x="3483035" y="2588915"/>
              <a:ext cx="2225649" cy="15696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Quickly access preset shooting modes and parameters. </a:t>
              </a:r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781660C-89DC-EB46-0E82-654F6FA5A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prstClr val="black"/>
                <a:srgbClr val="5391C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7275" y="5167597"/>
              <a:ext cx="1260000" cy="1260000"/>
            </a:xfrm>
            <a:prstGeom prst="rect">
              <a:avLst/>
            </a:prstGeom>
            <a:grpFill/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C8967F-48EA-7931-B06F-D07234F757DA}"/>
              </a:ext>
            </a:extLst>
          </p:cNvPr>
          <p:cNvGrpSpPr/>
          <p:nvPr/>
        </p:nvGrpSpPr>
        <p:grpSpPr>
          <a:xfrm>
            <a:off x="-2757714" y="0"/>
            <a:ext cx="3452430" cy="6858000"/>
            <a:chOff x="0" y="0"/>
            <a:chExt cx="3452430" cy="6858000"/>
          </a:xfrm>
          <a:solidFill>
            <a:srgbClr val="7FBFD7"/>
          </a:solidFill>
        </p:grpSpPr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DDF7B3A0-D99D-8746-ACE1-6CF0A79A3F3C}"/>
                </a:ext>
              </a:extLst>
            </p:cNvPr>
            <p:cNvSpPr/>
            <p:nvPr/>
          </p:nvSpPr>
          <p:spPr>
            <a:xfrm>
              <a:off x="0" y="0"/>
              <a:ext cx="3452430" cy="6858000"/>
            </a:xfrm>
            <a:custGeom>
              <a:avLst/>
              <a:gdLst>
                <a:gd name="connsiteX0" fmla="*/ 0 w 2765033"/>
                <a:gd name="connsiteY0" fmla="*/ 0 h 6858000"/>
                <a:gd name="connsiteX1" fmla="*/ 2440569 w 2765033"/>
                <a:gd name="connsiteY1" fmla="*/ 0 h 6858000"/>
                <a:gd name="connsiteX2" fmla="*/ 2440569 w 2765033"/>
                <a:gd name="connsiteY2" fmla="*/ 630546 h 6858000"/>
                <a:gd name="connsiteX3" fmla="*/ 2765033 w 2765033"/>
                <a:gd name="connsiteY3" fmla="*/ 1052756 h 6858000"/>
                <a:gd name="connsiteX4" fmla="*/ 2440569 w 2765033"/>
                <a:gd name="connsiteY4" fmla="*/ 1474964 h 6858000"/>
                <a:gd name="connsiteX5" fmla="*/ 2440569 w 2765033"/>
                <a:gd name="connsiteY5" fmla="*/ 6858000 h 6858000"/>
                <a:gd name="connsiteX6" fmla="*/ 0 w 2765033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5033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0546"/>
                  </a:lnTo>
                  <a:lnTo>
                    <a:pt x="2765033" y="1052756"/>
                  </a:lnTo>
                  <a:lnTo>
                    <a:pt x="2440569" y="1474964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85E8ED-F497-C735-AC62-8EF8396D40C8}"/>
                </a:ext>
              </a:extLst>
            </p:cNvPr>
            <p:cNvSpPr txBox="1"/>
            <p:nvPr/>
          </p:nvSpPr>
          <p:spPr>
            <a:xfrm>
              <a:off x="380574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POWER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23E5D02-AF6D-C971-C802-8986D347347F}"/>
                </a:ext>
              </a:extLst>
            </p:cNvPr>
            <p:cNvSpPr txBox="1"/>
            <p:nvPr/>
          </p:nvSpPr>
          <p:spPr>
            <a:xfrm>
              <a:off x="413441" y="2601161"/>
              <a:ext cx="2225649" cy="26776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Turn on / off camera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Press and hold for 2s to shutdown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11D003-EFEB-C235-8307-48AB91B0A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rgbClr val="7FBFD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651" y="5167597"/>
              <a:ext cx="1260000" cy="1260000"/>
            </a:xfrm>
            <a:prstGeom prst="rect">
              <a:avLst/>
            </a:prstGeom>
            <a:grpFill/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BDA0761-7DBF-757D-549D-2BFEF87CF89F}"/>
              </a:ext>
            </a:extLst>
          </p:cNvPr>
          <p:cNvSpPr txBox="1"/>
          <p:nvPr/>
        </p:nvSpPr>
        <p:spPr>
          <a:xfrm>
            <a:off x="2172169" y="1990895"/>
            <a:ext cx="7852228" cy="221599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>
                <a:solidFill>
                  <a:srgbClr val="005DAC"/>
                </a:solidFill>
                <a:latin typeface="Neuzeit for Plymouth" panose="020F0503050000020003" pitchFamily="34" charset="0"/>
              </a:rPr>
              <a:t>Controls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091993-D93A-3848-6CA0-133E954685EF}"/>
              </a:ext>
            </a:extLst>
          </p:cNvPr>
          <p:cNvSpPr txBox="1"/>
          <p:nvPr/>
        </p:nvSpPr>
        <p:spPr>
          <a:xfrm>
            <a:off x="2172169" y="1454388"/>
            <a:ext cx="785222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518DC4"/>
                </a:solidFill>
                <a:latin typeface="Neuzeit for Plymouth" panose="020F0503050000020003" pitchFamily="34" charset="0"/>
              </a:rPr>
              <a:t>Basic Camera</a:t>
            </a:r>
          </a:p>
        </p:txBody>
      </p:sp>
    </p:spTree>
    <p:extLst>
      <p:ext uri="{BB962C8B-B14F-4D97-AF65-F5344CB8AC3E}">
        <p14:creationId xmlns:p14="http://schemas.microsoft.com/office/powerpoint/2010/main" val="298023840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AE50B4F3-7655-A7BB-6282-0E77E96581D6}"/>
              </a:ext>
            </a:extLst>
          </p:cNvPr>
          <p:cNvGrpSpPr/>
          <p:nvPr/>
        </p:nvGrpSpPr>
        <p:grpSpPr>
          <a:xfrm>
            <a:off x="9141910" y="0"/>
            <a:ext cx="3441976" cy="6858000"/>
            <a:chOff x="9141910" y="0"/>
            <a:chExt cx="3441976" cy="6858000"/>
          </a:xfrm>
          <a:solidFill>
            <a:srgbClr val="1D347E"/>
          </a:solidFill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153D4A99-27E0-1FCA-7AD4-DB82875C9053}"/>
                </a:ext>
              </a:extLst>
            </p:cNvPr>
            <p:cNvSpPr/>
            <p:nvPr/>
          </p:nvSpPr>
          <p:spPr>
            <a:xfrm>
              <a:off x="9141910" y="0"/>
              <a:ext cx="3441976" cy="6858000"/>
            </a:xfrm>
            <a:custGeom>
              <a:avLst/>
              <a:gdLst>
                <a:gd name="connsiteX0" fmla="*/ 0 w 2756660"/>
                <a:gd name="connsiteY0" fmla="*/ 0 h 6858000"/>
                <a:gd name="connsiteX1" fmla="*/ 2440569 w 2756660"/>
                <a:gd name="connsiteY1" fmla="*/ 0 h 6858000"/>
                <a:gd name="connsiteX2" fmla="*/ 2440569 w 2756660"/>
                <a:gd name="connsiteY2" fmla="*/ 641440 h 6858000"/>
                <a:gd name="connsiteX3" fmla="*/ 2756660 w 2756660"/>
                <a:gd name="connsiteY3" fmla="*/ 1052755 h 6858000"/>
                <a:gd name="connsiteX4" fmla="*/ 2440569 w 2756660"/>
                <a:gd name="connsiteY4" fmla="*/ 1464068 h 6858000"/>
                <a:gd name="connsiteX5" fmla="*/ 2440569 w 2756660"/>
                <a:gd name="connsiteY5" fmla="*/ 6858000 h 6858000"/>
                <a:gd name="connsiteX6" fmla="*/ 0 w 275666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6660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1440"/>
                  </a:lnTo>
                  <a:lnTo>
                    <a:pt x="2756660" y="1052755"/>
                  </a:lnTo>
                  <a:lnTo>
                    <a:pt x="2440569" y="1464068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D80466-2883-DDC1-6C8E-823BEC769106}"/>
                </a:ext>
              </a:extLst>
            </p:cNvPr>
            <p:cNvSpPr txBox="1"/>
            <p:nvPr/>
          </p:nvSpPr>
          <p:spPr>
            <a:xfrm>
              <a:off x="9518800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LENS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2AFF44-FB99-E982-E655-917D012AF0F0}"/>
                </a:ext>
              </a:extLst>
            </p:cNvPr>
            <p:cNvSpPr txBox="1"/>
            <p:nvPr/>
          </p:nvSpPr>
          <p:spPr>
            <a:xfrm>
              <a:off x="9547362" y="2623687"/>
              <a:ext cx="2225649" cy="15696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Switch between Single-Lens Mode and 360 Mode</a:t>
              </a:r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0125171-05DD-6D08-F1B3-1FEBEC52D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prstClr val="black"/>
                <a:srgbClr val="1D347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30186" y="5159482"/>
              <a:ext cx="1260000" cy="1260000"/>
            </a:xfrm>
            <a:prstGeom prst="rect">
              <a:avLst/>
            </a:prstGeom>
            <a:grpFill/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05B55C-B465-C0B7-2D5B-A4EEBFC49FA5}"/>
              </a:ext>
            </a:extLst>
          </p:cNvPr>
          <p:cNvGrpSpPr/>
          <p:nvPr/>
        </p:nvGrpSpPr>
        <p:grpSpPr>
          <a:xfrm>
            <a:off x="6094608" y="0"/>
            <a:ext cx="3447204" cy="6858000"/>
            <a:chOff x="6094608" y="0"/>
            <a:chExt cx="3447204" cy="6858000"/>
          </a:xfrm>
          <a:solidFill>
            <a:srgbClr val="005DAC"/>
          </a:solidFill>
        </p:grpSpPr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E350FAD1-9D40-C26F-F177-DBFBA3B99988}"/>
                </a:ext>
              </a:extLst>
            </p:cNvPr>
            <p:cNvSpPr/>
            <p:nvPr/>
          </p:nvSpPr>
          <p:spPr>
            <a:xfrm>
              <a:off x="6094608" y="0"/>
              <a:ext cx="3447204" cy="6858000"/>
            </a:xfrm>
            <a:custGeom>
              <a:avLst/>
              <a:gdLst>
                <a:gd name="connsiteX0" fmla="*/ 0 w 2760847"/>
                <a:gd name="connsiteY0" fmla="*/ 0 h 6858000"/>
                <a:gd name="connsiteX1" fmla="*/ 2440569 w 2760847"/>
                <a:gd name="connsiteY1" fmla="*/ 0 h 6858000"/>
                <a:gd name="connsiteX2" fmla="*/ 2440569 w 2760847"/>
                <a:gd name="connsiteY2" fmla="*/ 635992 h 6858000"/>
                <a:gd name="connsiteX3" fmla="*/ 2760847 w 2760847"/>
                <a:gd name="connsiteY3" fmla="*/ 1052755 h 6858000"/>
                <a:gd name="connsiteX4" fmla="*/ 2440569 w 2760847"/>
                <a:gd name="connsiteY4" fmla="*/ 1469516 h 6858000"/>
                <a:gd name="connsiteX5" fmla="*/ 2440569 w 2760847"/>
                <a:gd name="connsiteY5" fmla="*/ 6858000 h 6858000"/>
                <a:gd name="connsiteX6" fmla="*/ 0 w 276084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0847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5992"/>
                  </a:lnTo>
                  <a:lnTo>
                    <a:pt x="2760847" y="1052755"/>
                  </a:lnTo>
                  <a:lnTo>
                    <a:pt x="2440569" y="1469516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5F59205-9275-047A-4D3D-93E4826D6FBC}"/>
                </a:ext>
              </a:extLst>
            </p:cNvPr>
            <p:cNvSpPr txBox="1"/>
            <p:nvPr/>
          </p:nvSpPr>
          <p:spPr>
            <a:xfrm>
              <a:off x="6476726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SHUTTER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47470B6-2609-2FB9-230F-9D81722C573B}"/>
                </a:ext>
              </a:extLst>
            </p:cNvPr>
            <p:cNvSpPr txBox="1"/>
            <p:nvPr/>
          </p:nvSpPr>
          <p:spPr>
            <a:xfrm>
              <a:off x="6533849" y="2631845"/>
              <a:ext cx="2225649" cy="23083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Off – Quick Record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On – Start / Stop recording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882EE3D-A67B-AD9D-42AC-F2E7F7772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rgbClr val="005DA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1141" y="5167597"/>
              <a:ext cx="1253942" cy="1260000"/>
            </a:xfrm>
            <a:prstGeom prst="rect">
              <a:avLst/>
            </a:prstGeom>
            <a:grpFill/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43702C0-14E8-E21E-4910-B06F27556AE3}"/>
              </a:ext>
            </a:extLst>
          </p:cNvPr>
          <p:cNvGrpSpPr/>
          <p:nvPr/>
        </p:nvGrpSpPr>
        <p:grpSpPr>
          <a:xfrm>
            <a:off x="3047302" y="0"/>
            <a:ext cx="3438889" cy="6858000"/>
            <a:chOff x="3047302" y="0"/>
            <a:chExt cx="3438889" cy="6858000"/>
          </a:xfrm>
          <a:solidFill>
            <a:srgbClr val="5391CA"/>
          </a:solidFill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06AD4628-FAA4-F7C6-C9EC-25C7C3780130}"/>
                </a:ext>
              </a:extLst>
            </p:cNvPr>
            <p:cNvSpPr/>
            <p:nvPr/>
          </p:nvSpPr>
          <p:spPr>
            <a:xfrm>
              <a:off x="3047302" y="0"/>
              <a:ext cx="3438889" cy="6858000"/>
            </a:xfrm>
            <a:custGeom>
              <a:avLst/>
              <a:gdLst>
                <a:gd name="connsiteX0" fmla="*/ 0 w 2754188"/>
                <a:gd name="connsiteY0" fmla="*/ 0 h 6858000"/>
                <a:gd name="connsiteX1" fmla="*/ 2440569 w 2754188"/>
                <a:gd name="connsiteY1" fmla="*/ 0 h 6858000"/>
                <a:gd name="connsiteX2" fmla="*/ 2440569 w 2754188"/>
                <a:gd name="connsiteY2" fmla="*/ 644657 h 6858000"/>
                <a:gd name="connsiteX3" fmla="*/ 2754188 w 2754188"/>
                <a:gd name="connsiteY3" fmla="*/ 1052755 h 6858000"/>
                <a:gd name="connsiteX4" fmla="*/ 2440569 w 2754188"/>
                <a:gd name="connsiteY4" fmla="*/ 1460851 h 6858000"/>
                <a:gd name="connsiteX5" fmla="*/ 2440569 w 2754188"/>
                <a:gd name="connsiteY5" fmla="*/ 6858000 h 6858000"/>
                <a:gd name="connsiteX6" fmla="*/ 0 w 2754188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4188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44657"/>
                  </a:lnTo>
                  <a:lnTo>
                    <a:pt x="2754188" y="1052755"/>
                  </a:lnTo>
                  <a:lnTo>
                    <a:pt x="2440569" y="1460851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84AA10-3D37-697B-4808-CB644F3E857C}"/>
                </a:ext>
              </a:extLst>
            </p:cNvPr>
            <p:cNvSpPr txBox="1"/>
            <p:nvPr/>
          </p:nvSpPr>
          <p:spPr>
            <a:xfrm>
              <a:off x="3421105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QUICK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34597C-1CFB-2EBC-F9FD-9187D63F5C7F}"/>
                </a:ext>
              </a:extLst>
            </p:cNvPr>
            <p:cNvSpPr txBox="1"/>
            <p:nvPr/>
          </p:nvSpPr>
          <p:spPr>
            <a:xfrm>
              <a:off x="3483035" y="2588915"/>
              <a:ext cx="2225649" cy="15696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Quickly access preset shooting modes and parameters. </a:t>
              </a:r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781660C-89DC-EB46-0E82-654F6FA5A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prstClr val="black"/>
                <a:srgbClr val="5391C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7275" y="5167597"/>
              <a:ext cx="1260000" cy="1260000"/>
            </a:xfrm>
            <a:prstGeom prst="rect">
              <a:avLst/>
            </a:prstGeom>
            <a:grpFill/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C8967F-48EA-7931-B06F-D07234F757DA}"/>
              </a:ext>
            </a:extLst>
          </p:cNvPr>
          <p:cNvGrpSpPr/>
          <p:nvPr/>
        </p:nvGrpSpPr>
        <p:grpSpPr>
          <a:xfrm>
            <a:off x="0" y="0"/>
            <a:ext cx="3452430" cy="6858000"/>
            <a:chOff x="0" y="0"/>
            <a:chExt cx="3452430" cy="6858000"/>
          </a:xfrm>
          <a:solidFill>
            <a:srgbClr val="7FBFD7"/>
          </a:solidFill>
        </p:grpSpPr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DDF7B3A0-D99D-8746-ACE1-6CF0A79A3F3C}"/>
                </a:ext>
              </a:extLst>
            </p:cNvPr>
            <p:cNvSpPr/>
            <p:nvPr/>
          </p:nvSpPr>
          <p:spPr>
            <a:xfrm>
              <a:off x="0" y="0"/>
              <a:ext cx="3452430" cy="6858000"/>
            </a:xfrm>
            <a:custGeom>
              <a:avLst/>
              <a:gdLst>
                <a:gd name="connsiteX0" fmla="*/ 0 w 2765033"/>
                <a:gd name="connsiteY0" fmla="*/ 0 h 6858000"/>
                <a:gd name="connsiteX1" fmla="*/ 2440569 w 2765033"/>
                <a:gd name="connsiteY1" fmla="*/ 0 h 6858000"/>
                <a:gd name="connsiteX2" fmla="*/ 2440569 w 2765033"/>
                <a:gd name="connsiteY2" fmla="*/ 630546 h 6858000"/>
                <a:gd name="connsiteX3" fmla="*/ 2765033 w 2765033"/>
                <a:gd name="connsiteY3" fmla="*/ 1052756 h 6858000"/>
                <a:gd name="connsiteX4" fmla="*/ 2440569 w 2765033"/>
                <a:gd name="connsiteY4" fmla="*/ 1474964 h 6858000"/>
                <a:gd name="connsiteX5" fmla="*/ 2440569 w 2765033"/>
                <a:gd name="connsiteY5" fmla="*/ 6858000 h 6858000"/>
                <a:gd name="connsiteX6" fmla="*/ 0 w 2765033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5033" h="6858000">
                  <a:moveTo>
                    <a:pt x="0" y="0"/>
                  </a:moveTo>
                  <a:lnTo>
                    <a:pt x="2440569" y="0"/>
                  </a:lnTo>
                  <a:lnTo>
                    <a:pt x="2440569" y="630546"/>
                  </a:lnTo>
                  <a:lnTo>
                    <a:pt x="2765033" y="1052756"/>
                  </a:lnTo>
                  <a:lnTo>
                    <a:pt x="2440569" y="1474964"/>
                  </a:lnTo>
                  <a:lnTo>
                    <a:pt x="2440569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" dist="381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85E8ED-F497-C735-AC62-8EF8396D40C8}"/>
                </a:ext>
              </a:extLst>
            </p:cNvPr>
            <p:cNvSpPr txBox="1"/>
            <p:nvPr/>
          </p:nvSpPr>
          <p:spPr>
            <a:xfrm>
              <a:off x="380574" y="1162001"/>
              <a:ext cx="2282772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POWER</a:t>
              </a: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BUTTON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23E5D02-AF6D-C971-C802-8986D347347F}"/>
                </a:ext>
              </a:extLst>
            </p:cNvPr>
            <p:cNvSpPr txBox="1"/>
            <p:nvPr/>
          </p:nvSpPr>
          <p:spPr>
            <a:xfrm>
              <a:off x="413441" y="2601161"/>
              <a:ext cx="2225649" cy="26776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Turn on / off camera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Press and hold for 2s to shutdown</a:t>
              </a:r>
            </a:p>
            <a:p>
              <a:pPr algn="ctr"/>
              <a:endParaRPr lang="en-GB" sz="2400" dirty="0">
                <a:solidFill>
                  <a:schemeClr val="bg1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11D003-EFEB-C235-8307-48AB91B0A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rgbClr val="7FBFD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651" y="5167597"/>
              <a:ext cx="1260000" cy="1260000"/>
            </a:xfrm>
            <a:prstGeom prst="rect">
              <a:avLst/>
            </a:prstGeom>
            <a:grpFill/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4ADDE71-909A-2015-9490-AA3596843E23}"/>
              </a:ext>
            </a:extLst>
          </p:cNvPr>
          <p:cNvSpPr txBox="1"/>
          <p:nvPr/>
        </p:nvSpPr>
        <p:spPr>
          <a:xfrm>
            <a:off x="13609435" y="1990895"/>
            <a:ext cx="7852228" cy="221599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>
                <a:solidFill>
                  <a:srgbClr val="005DAC"/>
                </a:solidFill>
                <a:latin typeface="Neuzeit for Plymouth" panose="020F0503050000020003" pitchFamily="34" charset="0"/>
              </a:rPr>
              <a:t>Controls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93288-4E3E-5878-0985-7B366A894807}"/>
              </a:ext>
            </a:extLst>
          </p:cNvPr>
          <p:cNvSpPr txBox="1"/>
          <p:nvPr/>
        </p:nvSpPr>
        <p:spPr>
          <a:xfrm>
            <a:off x="13609435" y="1454388"/>
            <a:ext cx="785222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1D4999"/>
                </a:solidFill>
                <a:latin typeface="Neuzeit for Plymouth" panose="020F0503050000020003" pitchFamily="34" charset="0"/>
              </a:rPr>
              <a:t>Basic Camera</a:t>
            </a:r>
          </a:p>
        </p:txBody>
      </p:sp>
    </p:spTree>
    <p:extLst>
      <p:ext uri="{BB962C8B-B14F-4D97-AF65-F5344CB8AC3E}">
        <p14:creationId xmlns:p14="http://schemas.microsoft.com/office/powerpoint/2010/main" val="69103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2A915FE-92EC-23A4-4729-FEF4F7D31529}"/>
              </a:ext>
            </a:extLst>
          </p:cNvPr>
          <p:cNvGrpSpPr/>
          <p:nvPr/>
        </p:nvGrpSpPr>
        <p:grpSpPr>
          <a:xfrm>
            <a:off x="305501" y="3335086"/>
            <a:ext cx="11257763" cy="2820966"/>
            <a:chOff x="305501" y="3335086"/>
            <a:chExt cx="11257763" cy="282096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61EB2AC-2993-58A3-F4BD-3392633A2054}"/>
                </a:ext>
              </a:extLst>
            </p:cNvPr>
            <p:cNvGrpSpPr/>
            <p:nvPr/>
          </p:nvGrpSpPr>
          <p:grpSpPr>
            <a:xfrm>
              <a:off x="5060621" y="3335086"/>
              <a:ext cx="6502643" cy="2820966"/>
              <a:chOff x="5689357" y="2958662"/>
              <a:chExt cx="6502643" cy="2820966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B0A1C3C-18E8-FDBE-0854-95F1886E3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7535" y="2958662"/>
                <a:ext cx="4381500" cy="2820966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9314D1-5F70-E34E-EEC5-56501A45E8A9}"/>
                  </a:ext>
                </a:extLst>
              </p:cNvPr>
              <p:cNvSpPr txBox="1"/>
              <p:nvPr/>
            </p:nvSpPr>
            <p:spPr>
              <a:xfrm>
                <a:off x="10784771" y="3107274"/>
                <a:ext cx="13471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bg1">
                        <a:lumMod val="65000"/>
                      </a:schemeClr>
                    </a:solidFill>
                    <a:latin typeface="Neuzeit for Plymouth Light" panose="020F0503050000020003" pitchFamily="34" charset="0"/>
                  </a:rPr>
                  <a:t>Remaining Battery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8487671-4427-4BA9-3A35-8374FD1E1421}"/>
                  </a:ext>
                </a:extLst>
              </p:cNvPr>
              <p:cNvSpPr txBox="1"/>
              <p:nvPr/>
            </p:nvSpPr>
            <p:spPr>
              <a:xfrm>
                <a:off x="5969789" y="3152189"/>
                <a:ext cx="13648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bg1">
                        <a:lumMod val="65000"/>
                      </a:schemeClr>
                    </a:solidFill>
                    <a:latin typeface="Neuzeit for Plymouth Light" panose="020F0503050000020003" pitchFamily="34" charset="0"/>
                  </a:rPr>
                  <a:t>Remaining Record Time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C109A4-BE7F-EFA0-E085-660C0F9FE721}"/>
                  </a:ext>
                </a:extLst>
              </p:cNvPr>
              <p:cNvSpPr txBox="1"/>
              <p:nvPr/>
            </p:nvSpPr>
            <p:spPr>
              <a:xfrm>
                <a:off x="10784771" y="5069009"/>
                <a:ext cx="14072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bg1">
                        <a:lumMod val="65000"/>
                      </a:schemeClr>
                    </a:solidFill>
                    <a:latin typeface="Neuzeit for Plymouth Light" panose="020F0503050000020003" pitchFamily="34" charset="0"/>
                  </a:rPr>
                  <a:t>Front / Rear Camera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A8FFFE-6056-39F7-D418-12F20088F8CA}"/>
                  </a:ext>
                </a:extLst>
              </p:cNvPr>
              <p:cNvSpPr txBox="1"/>
              <p:nvPr/>
            </p:nvSpPr>
            <p:spPr>
              <a:xfrm>
                <a:off x="5689357" y="4358392"/>
                <a:ext cx="14601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bg1">
                        <a:lumMod val="65000"/>
                      </a:schemeClr>
                    </a:solidFill>
                    <a:latin typeface="Neuzeit for Plymouth Light" panose="020F0503050000020003" pitchFamily="34" charset="0"/>
                  </a:rPr>
                  <a:t>Current Parameters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632975-B7F4-D234-4B45-F58236726979}"/>
                  </a:ext>
                </a:extLst>
              </p:cNvPr>
              <p:cNvSpPr txBox="1"/>
              <p:nvPr/>
            </p:nvSpPr>
            <p:spPr>
              <a:xfrm>
                <a:off x="10814422" y="4301776"/>
                <a:ext cx="137061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bg1">
                        <a:lumMod val="65000"/>
                      </a:schemeClr>
                    </a:solidFill>
                    <a:latin typeface="Neuzeit for Plymouth Light" panose="020F0503050000020003" pitchFamily="34" charset="0"/>
                  </a:rPr>
                  <a:t>Current Mode: Video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B5D0BE-A67B-F6D5-5E94-546EE110A629}"/>
                  </a:ext>
                </a:extLst>
              </p:cNvPr>
              <p:cNvSpPr txBox="1"/>
              <p:nvPr/>
            </p:nvSpPr>
            <p:spPr>
              <a:xfrm>
                <a:off x="5867416" y="5022843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>
                        <a:lumMod val="65000"/>
                      </a:schemeClr>
                    </a:solidFill>
                    <a:latin typeface="Neuzeit for Plymouth Light" panose="020F0503050000020003" pitchFamily="34" charset="0"/>
                  </a:rPr>
                  <a:t>Lens Mode</a:t>
                </a:r>
              </a:p>
            </p:txBody>
          </p:sp>
        </p:grpSp>
        <p:pic>
          <p:nvPicPr>
            <p:cNvPr id="3074" name="Picture 2" descr="Insta360 X4">
              <a:extLst>
                <a:ext uri="{FF2B5EF4-FFF2-40B4-BE49-F238E27FC236}">
                  <a16:creationId xmlns:a16="http://schemas.microsoft.com/office/drawing/2014/main" id="{072957AD-3578-E3AA-104D-971F5AAB9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01" y="3871853"/>
              <a:ext cx="5203574" cy="1837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6FC5060-D13A-6582-CD2C-817D4F0E076D}"/>
              </a:ext>
            </a:extLst>
          </p:cNvPr>
          <p:cNvGrpSpPr/>
          <p:nvPr/>
        </p:nvGrpSpPr>
        <p:grpSpPr>
          <a:xfrm>
            <a:off x="723943" y="701948"/>
            <a:ext cx="10480626" cy="1837511"/>
            <a:chOff x="723943" y="701948"/>
            <a:chExt cx="10480626" cy="183751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F32070-F5B5-12EB-B60A-6DDF6F88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1053" y="701948"/>
              <a:ext cx="5863516" cy="1837511"/>
            </a:xfrm>
            <a:prstGeom prst="rect">
              <a:avLst/>
            </a:prstGeom>
          </p:spPr>
        </p:pic>
        <p:pic>
          <p:nvPicPr>
            <p:cNvPr id="3076" name="Picture 4" descr="Insta360 One X2">
              <a:extLst>
                <a:ext uri="{FF2B5EF4-FFF2-40B4-BE49-F238E27FC236}">
                  <a16:creationId xmlns:a16="http://schemas.microsoft.com/office/drawing/2014/main" id="{5A9B2BF3-589D-FD0E-8A79-F51AC8593A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23943" y="940573"/>
              <a:ext cx="4336678" cy="919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0803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647DA45-8302-8917-4FEC-B49FF6C68BBD}"/>
              </a:ext>
            </a:extLst>
          </p:cNvPr>
          <p:cNvGrpSpPr/>
          <p:nvPr/>
        </p:nvGrpSpPr>
        <p:grpSpPr>
          <a:xfrm>
            <a:off x="2764300" y="3730374"/>
            <a:ext cx="8305575" cy="2308324"/>
            <a:chOff x="2764300" y="3730374"/>
            <a:chExt cx="8305575" cy="2308324"/>
          </a:xfrm>
        </p:grpSpPr>
        <p:pic>
          <p:nvPicPr>
            <p:cNvPr id="3" name="Graphic 2" descr="Video camera with solid fill">
              <a:extLst>
                <a:ext uri="{FF2B5EF4-FFF2-40B4-BE49-F238E27FC236}">
                  <a16:creationId xmlns:a16="http://schemas.microsoft.com/office/drawing/2014/main" id="{482DBEF7-0946-E0E6-8E84-BBBE056B7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64300" y="3984536"/>
              <a:ext cx="1800000" cy="1800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679760-1480-CBF9-5672-7297ED97A88A}"/>
                </a:ext>
              </a:extLst>
            </p:cNvPr>
            <p:cNvSpPr txBox="1"/>
            <p:nvPr/>
          </p:nvSpPr>
          <p:spPr>
            <a:xfrm>
              <a:off x="4871825" y="3730374"/>
              <a:ext cx="6198050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euzeit for Plymouth" panose="020F0503050000020003" pitchFamily="34" charset="0"/>
                </a:rPr>
                <a:t>Video: </a:t>
              </a:r>
              <a:r>
                <a:rPr lang="en-GB" sz="2400" dirty="0">
                  <a:latin typeface="Neuzeit for Plymouth" panose="020F0503050000020003" pitchFamily="34" charset="0"/>
                </a:rPr>
                <a:t>Record 360-degree videos - resolution (4k)</a:t>
              </a:r>
            </a:p>
            <a:p>
              <a:endParaRPr lang="en-GB" sz="2400" dirty="0">
                <a:latin typeface="Neuzeit for Plymouth" panose="020F0503050000020003" pitchFamily="34" charset="0"/>
              </a:endParaRPr>
            </a:p>
            <a:p>
              <a:r>
                <a:rPr lang="en-GB" sz="2400" dirty="0">
                  <a:latin typeface="Neuzeit for Plymouth" panose="020F0503050000020003" pitchFamily="34" charset="0"/>
                </a:rPr>
                <a:t>Recording for long periods of time (20mins+) can result in the camera getting hot and shutting down.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1D7D0E-E388-B3F3-EBF3-3EEF79E8AE8A}"/>
              </a:ext>
            </a:extLst>
          </p:cNvPr>
          <p:cNvGrpSpPr/>
          <p:nvPr/>
        </p:nvGrpSpPr>
        <p:grpSpPr>
          <a:xfrm>
            <a:off x="1269100" y="1086911"/>
            <a:ext cx="8077649" cy="2054162"/>
            <a:chOff x="1269100" y="1073464"/>
            <a:chExt cx="8077649" cy="2054162"/>
          </a:xfrm>
        </p:grpSpPr>
        <p:pic>
          <p:nvPicPr>
            <p:cNvPr id="6" name="Graphic 5" descr="Camera with solid fill">
              <a:extLst>
                <a:ext uri="{FF2B5EF4-FFF2-40B4-BE49-F238E27FC236}">
                  <a16:creationId xmlns:a16="http://schemas.microsoft.com/office/drawing/2014/main" id="{EF22E24B-DFEA-59A4-1CE3-97FCD4834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69100" y="1073464"/>
              <a:ext cx="1800000" cy="1800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3B0C90-A9C8-CBC1-3C2D-4CD962B6CF01}"/>
                </a:ext>
              </a:extLst>
            </p:cNvPr>
            <p:cNvSpPr txBox="1"/>
            <p:nvPr/>
          </p:nvSpPr>
          <p:spPr>
            <a:xfrm>
              <a:off x="3376624" y="1188634"/>
              <a:ext cx="5970125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euzeit for Plymouth" panose="020F0503050000020003" pitchFamily="34" charset="0"/>
                </a:rPr>
                <a:t>Photo Mode: </a:t>
              </a:r>
              <a:r>
                <a:rPr lang="en-GB" sz="2400" dirty="0">
                  <a:latin typeface="Neuzeit for Plymouth" panose="020F0503050000020003" pitchFamily="34" charset="0"/>
                </a:rPr>
                <a:t>Capture 360-degree photos – 72MP resolution (larger the better)</a:t>
              </a:r>
            </a:p>
            <a:p>
              <a:endParaRPr lang="en-GB" sz="2400" b="1" dirty="0">
                <a:latin typeface="Neuzeit for Plymouth" panose="020F0503050000020003" pitchFamily="34" charset="0"/>
              </a:endParaRPr>
            </a:p>
            <a:p>
              <a:r>
                <a:rPr lang="en-GB" sz="2400" b="1" dirty="0">
                  <a:latin typeface="Neuzeit for Plymouth" panose="020F0503050000020003" pitchFamily="34" charset="0"/>
                </a:rPr>
                <a:t>HDR Photo: </a:t>
              </a:r>
              <a:r>
                <a:rPr lang="en-GB" sz="2400" dirty="0">
                  <a:latin typeface="Neuzeit for Plymouth" panose="020F0503050000020003" pitchFamily="34" charset="0"/>
                </a:rPr>
                <a:t>For high dynamic range photos. Please keep the camera still while shooting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711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88D72C43-74FE-F063-D858-8C20ADA3C581}"/>
              </a:ext>
            </a:extLst>
          </p:cNvPr>
          <p:cNvGrpSpPr/>
          <p:nvPr/>
        </p:nvGrpSpPr>
        <p:grpSpPr>
          <a:xfrm>
            <a:off x="8116716" y="0"/>
            <a:ext cx="4066821" cy="6858000"/>
            <a:chOff x="8116716" y="0"/>
            <a:chExt cx="4066821" cy="6858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687EAA6-8AD8-153C-4446-A4BE6D4D17E3}"/>
                </a:ext>
              </a:extLst>
            </p:cNvPr>
            <p:cNvGrpSpPr/>
            <p:nvPr/>
          </p:nvGrpSpPr>
          <p:grpSpPr>
            <a:xfrm>
              <a:off x="8116716" y="0"/>
              <a:ext cx="4066821" cy="6858000"/>
              <a:chOff x="8125179" y="0"/>
              <a:chExt cx="4066821" cy="685800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7DB0661-C9DD-88B3-EA35-0B80561B26D6}"/>
                  </a:ext>
                </a:extLst>
              </p:cNvPr>
              <p:cNvSpPr/>
              <p:nvPr/>
            </p:nvSpPr>
            <p:spPr>
              <a:xfrm>
                <a:off x="8125179" y="0"/>
                <a:ext cx="4066821" cy="6858000"/>
              </a:xfrm>
              <a:prstGeom prst="rect">
                <a:avLst/>
              </a:prstGeom>
              <a:solidFill>
                <a:srgbClr val="005DA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3105918-3A36-ECD8-1453-469D32C556ED}"/>
                  </a:ext>
                </a:extLst>
              </p:cNvPr>
              <p:cNvSpPr txBox="1"/>
              <p:nvPr/>
            </p:nvSpPr>
            <p:spPr>
              <a:xfrm>
                <a:off x="8714418" y="426219"/>
                <a:ext cx="31205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0" i="0" dirty="0">
                    <a:solidFill>
                      <a:schemeClr val="bg1"/>
                    </a:solidFill>
                    <a:effectLst/>
                    <a:latin typeface="Neuzeit for Plymouth" panose="020F0503050000020003" pitchFamily="34" charset="0"/>
                  </a:rPr>
                  <a:t>Swipe right to enter the Album page.</a:t>
                </a:r>
                <a:endParaRPr lang="en-GB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87EC9CE-20A1-447F-77A0-5E5B5218D9BD}"/>
                  </a:ext>
                </a:extLst>
              </p:cNvPr>
              <p:cNvSpPr txBox="1"/>
              <p:nvPr/>
            </p:nvSpPr>
            <p:spPr>
              <a:xfrm>
                <a:off x="8598303" y="5486854"/>
                <a:ext cx="33528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bg1"/>
                    </a:solidFill>
                    <a:latin typeface="Neuzeit for Plymouth" panose="020F0503050000020003" pitchFamily="34" charset="0"/>
                  </a:rPr>
                  <a:t>Review your recordings</a:t>
                </a:r>
              </a:p>
              <a:p>
                <a:pPr algn="ctr"/>
                <a:r>
                  <a:rPr lang="en-GB" sz="2400" dirty="0">
                    <a:solidFill>
                      <a:schemeClr val="bg1"/>
                    </a:solidFill>
                    <a:latin typeface="Neuzeit for Plymouth" panose="020F0503050000020003" pitchFamily="34" charset="0"/>
                  </a:rPr>
                  <a:t>Delete videos / photos</a:t>
                </a:r>
              </a:p>
            </p:txBody>
          </p:sp>
        </p:grpSp>
        <p:pic>
          <p:nvPicPr>
            <p:cNvPr id="10244" name="Picture 4" descr="image">
              <a:extLst>
                <a:ext uri="{FF2B5EF4-FFF2-40B4-BE49-F238E27FC236}">
                  <a16:creationId xmlns:a16="http://schemas.microsoft.com/office/drawing/2014/main" id="{7FB8CE92-63FE-A526-480F-D316A5AABC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0241" y="1526703"/>
              <a:ext cx="1292000" cy="34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5A44EEC-047F-F25E-E6D3-09D3333D9EAB}"/>
              </a:ext>
            </a:extLst>
          </p:cNvPr>
          <p:cNvGrpSpPr/>
          <p:nvPr/>
        </p:nvGrpSpPr>
        <p:grpSpPr>
          <a:xfrm>
            <a:off x="-12694" y="0"/>
            <a:ext cx="4066821" cy="6858000"/>
            <a:chOff x="-12694" y="0"/>
            <a:chExt cx="4066821" cy="6858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E06C90D-70FD-5BDD-6A1B-E9CCFFB06B62}"/>
                </a:ext>
              </a:extLst>
            </p:cNvPr>
            <p:cNvGrpSpPr/>
            <p:nvPr/>
          </p:nvGrpSpPr>
          <p:grpSpPr>
            <a:xfrm>
              <a:off x="-12694" y="0"/>
              <a:ext cx="4066821" cy="6858000"/>
              <a:chOff x="0" y="0"/>
              <a:chExt cx="4066821" cy="6858000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4C310A2-8581-2546-9C21-3926E6097DCE}"/>
                  </a:ext>
                </a:extLst>
              </p:cNvPr>
              <p:cNvSpPr/>
              <p:nvPr/>
            </p:nvSpPr>
            <p:spPr>
              <a:xfrm>
                <a:off x="0" y="0"/>
                <a:ext cx="4066821" cy="6858000"/>
              </a:xfrm>
              <a:prstGeom prst="rect">
                <a:avLst/>
              </a:prstGeom>
              <a:solidFill>
                <a:srgbClr val="7FBFD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0D8E89F-AE87-967F-45A3-AF2184648421}"/>
                  </a:ext>
                </a:extLst>
              </p:cNvPr>
              <p:cNvSpPr txBox="1"/>
              <p:nvPr/>
            </p:nvSpPr>
            <p:spPr>
              <a:xfrm>
                <a:off x="357012" y="426218"/>
                <a:ext cx="335279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0" i="0" dirty="0">
                    <a:solidFill>
                      <a:schemeClr val="bg1"/>
                    </a:solidFill>
                    <a:effectLst/>
                    <a:latin typeface="Neuzeit for Plymouth" panose="020F0503050000020003" pitchFamily="34" charset="0"/>
                  </a:rPr>
                  <a:t>Swipe left to view shooting parameters.</a:t>
                </a:r>
                <a:endParaRPr lang="en-GB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D87220-4747-CA39-4075-107A0B7B8699}"/>
                  </a:ext>
                </a:extLst>
              </p:cNvPr>
              <p:cNvSpPr txBox="1"/>
              <p:nvPr/>
            </p:nvSpPr>
            <p:spPr>
              <a:xfrm>
                <a:off x="348547" y="5486853"/>
                <a:ext cx="33528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bg1"/>
                    </a:solidFill>
                    <a:latin typeface="Neuzeit for Plymouth" panose="020F0503050000020003" pitchFamily="34" charset="0"/>
                  </a:rPr>
                  <a:t>Recommend all settings to be Automatic</a:t>
                </a:r>
              </a:p>
            </p:txBody>
          </p:sp>
        </p:grpSp>
        <p:pic>
          <p:nvPicPr>
            <p:cNvPr id="10242" name="Picture 2" descr="image">
              <a:extLst>
                <a:ext uri="{FF2B5EF4-FFF2-40B4-BE49-F238E27FC236}">
                  <a16:creationId xmlns:a16="http://schemas.microsoft.com/office/drawing/2014/main" id="{03DBBE7F-2D17-1D7C-E931-B9EC6E9808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254" y="1526703"/>
              <a:ext cx="1292000" cy="34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7D9BE2-4898-2B1D-E7FD-A15B23815F33}"/>
              </a:ext>
            </a:extLst>
          </p:cNvPr>
          <p:cNvGrpSpPr/>
          <p:nvPr/>
        </p:nvGrpSpPr>
        <p:grpSpPr>
          <a:xfrm>
            <a:off x="4054053" y="0"/>
            <a:ext cx="4066821" cy="6858000"/>
            <a:chOff x="4058358" y="0"/>
            <a:chExt cx="4066821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5852499-3586-AEFA-8039-33F3EB9FA627}"/>
                </a:ext>
              </a:extLst>
            </p:cNvPr>
            <p:cNvSpPr/>
            <p:nvPr/>
          </p:nvSpPr>
          <p:spPr>
            <a:xfrm>
              <a:off x="4058358" y="0"/>
              <a:ext cx="4066821" cy="6858000"/>
            </a:xfrm>
            <a:prstGeom prst="rect">
              <a:avLst/>
            </a:prstGeom>
            <a:solidFill>
              <a:srgbClr val="5391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0459F67-1793-DE41-3E29-1F6E50CAC327}"/>
                </a:ext>
              </a:extLst>
            </p:cNvPr>
            <p:cNvSpPr txBox="1"/>
            <p:nvPr/>
          </p:nvSpPr>
          <p:spPr>
            <a:xfrm>
              <a:off x="4535714" y="426219"/>
              <a:ext cx="312057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0" i="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Swipe up to view shooting settings.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E939504-FA85-F994-440B-18EEE9DAD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0000" y="1532726"/>
              <a:ext cx="1292000" cy="342000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19F9450-4910-D0D0-683E-81F6F5FA0A1E}"/>
                </a:ext>
              </a:extLst>
            </p:cNvPr>
            <p:cNvSpPr txBox="1"/>
            <p:nvPr/>
          </p:nvSpPr>
          <p:spPr>
            <a:xfrm>
              <a:off x="4415368" y="5120533"/>
              <a:ext cx="3352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Video – Resolution &amp; Framerate</a:t>
              </a:r>
            </a:p>
            <a:p>
              <a:pPr algn="ctr"/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Photo – Resolution &amp; Timer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4036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scover the Insta360 X4's advanced stabilization for virtual tours,  ensuring smooth, professional footage with real-time feedback.">
            <a:extLst>
              <a:ext uri="{FF2B5EF4-FFF2-40B4-BE49-F238E27FC236}">
                <a16:creationId xmlns:a16="http://schemas.microsoft.com/office/drawing/2014/main" id="{8D2E49FF-24BA-893D-E72D-3DED31343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6512"/>
            <a:ext cx="12182475" cy="68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BEF3F5-AF90-2D95-72B4-A85851388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809552"/>
              </p:ext>
            </p:extLst>
          </p:nvPr>
        </p:nvGraphicFramePr>
        <p:xfrm>
          <a:off x="9524" y="-36512"/>
          <a:ext cx="12182478" cy="689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413">
                  <a:extLst>
                    <a:ext uri="{9D8B030D-6E8A-4147-A177-3AD203B41FA5}">
                      <a16:colId xmlns:a16="http://schemas.microsoft.com/office/drawing/2014/main" val="3342982974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1670769073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1322752247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3282416678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2480816916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783450269"/>
                    </a:ext>
                  </a:extLst>
                </a:gridCol>
              </a:tblGrid>
              <a:tr h="137890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212863"/>
                  </a:ext>
                </a:extLst>
              </a:tr>
              <a:tr h="137890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F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973919"/>
                  </a:ext>
                </a:extLst>
              </a:tr>
              <a:tr h="137890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8043753"/>
                  </a:ext>
                </a:extLst>
              </a:tr>
              <a:tr h="137890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025281"/>
                  </a:ext>
                </a:extLst>
              </a:tr>
              <a:tr h="137890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D347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5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78905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77DDFEC-2B39-F171-E463-DFDF071ED7DC}"/>
              </a:ext>
            </a:extLst>
          </p:cNvPr>
          <p:cNvSpPr txBox="1"/>
          <p:nvPr/>
        </p:nvSpPr>
        <p:spPr>
          <a:xfrm>
            <a:off x="355600" y="36322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Shooting Tips</a:t>
            </a:r>
          </a:p>
        </p:txBody>
      </p:sp>
    </p:spTree>
    <p:extLst>
      <p:ext uri="{BB962C8B-B14F-4D97-AF65-F5344CB8AC3E}">
        <p14:creationId xmlns:p14="http://schemas.microsoft.com/office/powerpoint/2010/main" val="66135433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49C1C0D-51AC-D436-664F-3F2203E3A105}"/>
              </a:ext>
            </a:extLst>
          </p:cNvPr>
          <p:cNvGrpSpPr/>
          <p:nvPr/>
        </p:nvGrpSpPr>
        <p:grpSpPr>
          <a:xfrm>
            <a:off x="666751" y="430565"/>
            <a:ext cx="10296524" cy="2308324"/>
            <a:chOff x="666751" y="430565"/>
            <a:chExt cx="10296524" cy="23083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5A2445-7983-41CE-FBF9-D8115B29B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751" y="500061"/>
              <a:ext cx="1774895" cy="1800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00D0EFE-94B8-804A-2C7E-02F8980C0BF5}"/>
                </a:ext>
              </a:extLst>
            </p:cNvPr>
            <p:cNvSpPr txBox="1"/>
            <p:nvPr/>
          </p:nvSpPr>
          <p:spPr>
            <a:xfrm>
              <a:off x="2695575" y="430565"/>
              <a:ext cx="8267700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fontAlgn="base"/>
              <a:r>
                <a:rPr lang="en-GB" sz="2400" b="1" i="0" dirty="0">
                  <a:solidFill>
                    <a:srgbClr val="404040"/>
                  </a:solidFill>
                  <a:effectLst/>
                  <a:latin typeface="Neuzeit for Plymouth" panose="020F0503050000020003" pitchFamily="34" charset="0"/>
                </a:rPr>
                <a:t>Stitch Line: </a:t>
              </a:r>
              <a:r>
                <a:rPr lang="en-GB" sz="2400" b="0" i="0" dirty="0">
                  <a:solidFill>
                    <a:srgbClr val="404040"/>
                  </a:solidFill>
                  <a:effectLst/>
                  <a:latin typeface="Neuzeit for Plymouth" panose="020F0503050000020003" pitchFamily="34" charset="0"/>
                </a:rPr>
                <a:t>A 'stitch line' appears where the 'eyes' of your camera rig overlap. It's where two images are stitched together in post.</a:t>
              </a:r>
            </a:p>
            <a:p>
              <a:pPr algn="l" fontAlgn="base"/>
              <a:r>
                <a:rPr lang="en-GB" sz="2400" b="0" i="0" dirty="0">
                  <a:solidFill>
                    <a:srgbClr val="404040"/>
                  </a:solidFill>
                  <a:effectLst/>
                  <a:latin typeface="Neuzeit for Plymouth" panose="020F0503050000020003" pitchFamily="34" charset="0"/>
                </a:rPr>
                <a:t>Try not to have too much action directly in a stitch line. Try to aim the stitch lines at a blank wall.</a:t>
              </a:r>
            </a:p>
            <a:p>
              <a:pPr algn="l" fontAlgn="base"/>
              <a:r>
                <a:rPr lang="en-GB" sz="2400" dirty="0">
                  <a:solidFill>
                    <a:srgbClr val="404040"/>
                  </a:solidFill>
                  <a:latin typeface="Neuzeit for Plymouth" panose="020F0503050000020003" pitchFamily="34" charset="0"/>
                </a:rPr>
                <a:t>Stitch lines are approximately 60cm either side of the camera.</a:t>
              </a:r>
              <a:endParaRPr lang="en-GB" sz="2400" b="0" i="0" dirty="0">
                <a:solidFill>
                  <a:srgbClr val="404040"/>
                </a:solidFill>
                <a:effectLst/>
                <a:latin typeface="Neuzeit for Plymouth" panose="020F0503050000020003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0E82881-6071-E8FA-EB35-775431B0A7BC}"/>
              </a:ext>
            </a:extLst>
          </p:cNvPr>
          <p:cNvGrpSpPr/>
          <p:nvPr/>
        </p:nvGrpSpPr>
        <p:grpSpPr>
          <a:xfrm>
            <a:off x="666751" y="2657648"/>
            <a:ext cx="10229849" cy="1800000"/>
            <a:chOff x="666751" y="2657648"/>
            <a:chExt cx="10229849" cy="18000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844040-85E2-855A-019F-48725634B074}"/>
                </a:ext>
              </a:extLst>
            </p:cNvPr>
            <p:cNvSpPr txBox="1"/>
            <p:nvPr/>
          </p:nvSpPr>
          <p:spPr>
            <a:xfrm>
              <a:off x="2695575" y="2957484"/>
              <a:ext cx="820102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euzeit for Plymouth" panose="020F0503050000020003" pitchFamily="34" charset="0"/>
                </a:rPr>
                <a:t>Lighting: </a:t>
              </a:r>
              <a:r>
                <a:rPr lang="en-GB" sz="2400" dirty="0">
                  <a:latin typeface="Neuzeit for Plymouth" panose="020F0503050000020003" pitchFamily="34" charset="0"/>
                </a:rPr>
                <a:t>ISO settings / Automatic - Ensure good lighting for better image quality. Recommend keeping to Automatic settings.</a:t>
              </a:r>
            </a:p>
          </p:txBody>
        </p:sp>
        <p:pic>
          <p:nvPicPr>
            <p:cNvPr id="11" name="Graphic 10" descr="Lights On with solid fill">
              <a:extLst>
                <a:ext uri="{FF2B5EF4-FFF2-40B4-BE49-F238E27FC236}">
                  <a16:creationId xmlns:a16="http://schemas.microsoft.com/office/drawing/2014/main" id="{E40673C0-5C67-2C34-7364-DDC0494BE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6751" y="2657648"/>
              <a:ext cx="1800000" cy="18000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EF1365-6EF2-BBAB-72CA-EA4B36B47707}"/>
              </a:ext>
            </a:extLst>
          </p:cNvPr>
          <p:cNvGrpSpPr/>
          <p:nvPr/>
        </p:nvGrpSpPr>
        <p:grpSpPr>
          <a:xfrm>
            <a:off x="666750" y="4561073"/>
            <a:ext cx="10296525" cy="1800000"/>
            <a:chOff x="666750" y="4561073"/>
            <a:chExt cx="10296525" cy="180000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6AEE66-308B-F87B-FF9C-BB103BEC671A}"/>
                </a:ext>
              </a:extLst>
            </p:cNvPr>
            <p:cNvSpPr txBox="1"/>
            <p:nvPr/>
          </p:nvSpPr>
          <p:spPr>
            <a:xfrm>
              <a:off x="2695575" y="4676243"/>
              <a:ext cx="826770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i="0" dirty="0">
                  <a:solidFill>
                    <a:srgbClr val="404040"/>
                  </a:solidFill>
                  <a:effectLst/>
                  <a:latin typeface="Neuzeit for Plymouth" panose="020F0503050000020003" pitchFamily="34" charset="0"/>
                </a:rPr>
                <a:t>Camera Location: </a:t>
              </a:r>
              <a:r>
                <a:rPr lang="en-GB" sz="2400" b="0" i="0" dirty="0">
                  <a:solidFill>
                    <a:srgbClr val="404040"/>
                  </a:solidFill>
                  <a:effectLst/>
                  <a:latin typeface="Neuzeit for Plymouth" panose="020F0503050000020003" pitchFamily="34" charset="0"/>
                </a:rPr>
                <a:t>Consider your 360 camera as a silent and immobile passenger who's come along for the trip. Think about how you would talk to a person in real life. Where would you sit or stand?</a:t>
              </a:r>
            </a:p>
          </p:txBody>
        </p:sp>
        <p:pic>
          <p:nvPicPr>
            <p:cNvPr id="15" name="Graphic 14" descr="Marker with solid fill">
              <a:extLst>
                <a:ext uri="{FF2B5EF4-FFF2-40B4-BE49-F238E27FC236}">
                  <a16:creationId xmlns:a16="http://schemas.microsoft.com/office/drawing/2014/main" id="{6C253C65-7742-E643-7D0D-7376425B6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66750" y="4561073"/>
              <a:ext cx="1800000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04315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w do I control the Insta360 One X2 remotely?">
            <a:extLst>
              <a:ext uri="{FF2B5EF4-FFF2-40B4-BE49-F238E27FC236}">
                <a16:creationId xmlns:a16="http://schemas.microsoft.com/office/drawing/2014/main" id="{E0ACA3F8-749D-54CB-C1AD-AC226EE15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645B6D-B30D-D8EA-0934-48BFD942A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75870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957903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719539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830432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747893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188299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16543155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98853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43106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93376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121514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D347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260302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93FF5A-1252-C8C9-8360-3F1389C5875F}"/>
              </a:ext>
            </a:extLst>
          </p:cNvPr>
          <p:cNvSpPr txBox="1"/>
          <p:nvPr/>
        </p:nvSpPr>
        <p:spPr>
          <a:xfrm>
            <a:off x="355600" y="36322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Insta360 App</a:t>
            </a:r>
          </a:p>
        </p:txBody>
      </p:sp>
    </p:spTree>
    <p:extLst>
      <p:ext uri="{BB962C8B-B14F-4D97-AF65-F5344CB8AC3E}">
        <p14:creationId xmlns:p14="http://schemas.microsoft.com/office/powerpoint/2010/main" val="345823913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002082F-84A3-21BD-DF62-055FD3D44C48}"/>
              </a:ext>
            </a:extLst>
          </p:cNvPr>
          <p:cNvGrpSpPr/>
          <p:nvPr/>
        </p:nvGrpSpPr>
        <p:grpSpPr>
          <a:xfrm>
            <a:off x="0" y="0"/>
            <a:ext cx="6946900" cy="6870700"/>
            <a:chOff x="0" y="0"/>
            <a:chExt cx="6946900" cy="6870700"/>
          </a:xfrm>
        </p:grpSpPr>
        <p:sp>
          <p:nvSpPr>
            <p:cNvPr id="6" name="Rectangle 12">
              <a:extLst>
                <a:ext uri="{FF2B5EF4-FFF2-40B4-BE49-F238E27FC236}">
                  <a16:creationId xmlns:a16="http://schemas.microsoft.com/office/drawing/2014/main" id="{8AF8BA4B-F7EB-442E-701E-0942CF8A9AF5}"/>
                </a:ext>
              </a:extLst>
            </p:cNvPr>
            <p:cNvSpPr/>
            <p:nvPr/>
          </p:nvSpPr>
          <p:spPr>
            <a:xfrm>
              <a:off x="0" y="0"/>
              <a:ext cx="6946900" cy="6870700"/>
            </a:xfrm>
            <a:custGeom>
              <a:avLst/>
              <a:gdLst>
                <a:gd name="connsiteX0" fmla="*/ 0 w 5054600"/>
                <a:gd name="connsiteY0" fmla="*/ 0 h 6858000"/>
                <a:gd name="connsiteX1" fmla="*/ 5054600 w 5054600"/>
                <a:gd name="connsiteY1" fmla="*/ 0 h 6858000"/>
                <a:gd name="connsiteX2" fmla="*/ 5054600 w 5054600"/>
                <a:gd name="connsiteY2" fmla="*/ 6858000 h 6858000"/>
                <a:gd name="connsiteX3" fmla="*/ 0 w 5054600"/>
                <a:gd name="connsiteY3" fmla="*/ 6858000 h 6858000"/>
                <a:gd name="connsiteX4" fmla="*/ 0 w 5054600"/>
                <a:gd name="connsiteY4" fmla="*/ 0 h 6858000"/>
                <a:gd name="connsiteX0" fmla="*/ 0 w 6070600"/>
                <a:gd name="connsiteY0" fmla="*/ 0 h 6858000"/>
                <a:gd name="connsiteX1" fmla="*/ 6070600 w 6070600"/>
                <a:gd name="connsiteY1" fmla="*/ 12700 h 6858000"/>
                <a:gd name="connsiteX2" fmla="*/ 5054600 w 6070600"/>
                <a:gd name="connsiteY2" fmla="*/ 6858000 h 6858000"/>
                <a:gd name="connsiteX3" fmla="*/ 0 w 6070600"/>
                <a:gd name="connsiteY3" fmla="*/ 6858000 h 6858000"/>
                <a:gd name="connsiteX4" fmla="*/ 0 w 6070600"/>
                <a:gd name="connsiteY4" fmla="*/ 0 h 6858000"/>
                <a:gd name="connsiteX0" fmla="*/ 0 w 6070600"/>
                <a:gd name="connsiteY0" fmla="*/ 0 h 6858000"/>
                <a:gd name="connsiteX1" fmla="*/ 6070600 w 6070600"/>
                <a:gd name="connsiteY1" fmla="*/ 12700 h 6858000"/>
                <a:gd name="connsiteX2" fmla="*/ 4546600 w 6070600"/>
                <a:gd name="connsiteY2" fmla="*/ 6858000 h 6858000"/>
                <a:gd name="connsiteX3" fmla="*/ 0 w 6070600"/>
                <a:gd name="connsiteY3" fmla="*/ 6858000 h 6858000"/>
                <a:gd name="connsiteX4" fmla="*/ 0 w 6070600"/>
                <a:gd name="connsiteY4" fmla="*/ 0 h 6858000"/>
                <a:gd name="connsiteX0" fmla="*/ 0 w 6070600"/>
                <a:gd name="connsiteY0" fmla="*/ 25400 h 6883400"/>
                <a:gd name="connsiteX1" fmla="*/ 6070600 w 6070600"/>
                <a:gd name="connsiteY1" fmla="*/ 0 h 6883400"/>
                <a:gd name="connsiteX2" fmla="*/ 4546600 w 6070600"/>
                <a:gd name="connsiteY2" fmla="*/ 6883400 h 6883400"/>
                <a:gd name="connsiteX3" fmla="*/ 0 w 6070600"/>
                <a:gd name="connsiteY3" fmla="*/ 6883400 h 6883400"/>
                <a:gd name="connsiteX4" fmla="*/ 0 w 6070600"/>
                <a:gd name="connsiteY4" fmla="*/ 25400 h 6883400"/>
                <a:gd name="connsiteX0" fmla="*/ 0 w 6083300"/>
                <a:gd name="connsiteY0" fmla="*/ 12700 h 6883400"/>
                <a:gd name="connsiteX1" fmla="*/ 6083300 w 6083300"/>
                <a:gd name="connsiteY1" fmla="*/ 0 h 6883400"/>
                <a:gd name="connsiteX2" fmla="*/ 4559300 w 6083300"/>
                <a:gd name="connsiteY2" fmla="*/ 6883400 h 6883400"/>
                <a:gd name="connsiteX3" fmla="*/ 12700 w 6083300"/>
                <a:gd name="connsiteY3" fmla="*/ 6883400 h 6883400"/>
                <a:gd name="connsiteX4" fmla="*/ 0 w 6083300"/>
                <a:gd name="connsiteY4" fmla="*/ 12700 h 6883400"/>
                <a:gd name="connsiteX0" fmla="*/ 0 w 6946900"/>
                <a:gd name="connsiteY0" fmla="*/ 0 h 6870700"/>
                <a:gd name="connsiteX1" fmla="*/ 6946900 w 6946900"/>
                <a:gd name="connsiteY1" fmla="*/ 0 h 6870700"/>
                <a:gd name="connsiteX2" fmla="*/ 4559300 w 6946900"/>
                <a:gd name="connsiteY2" fmla="*/ 6870700 h 6870700"/>
                <a:gd name="connsiteX3" fmla="*/ 12700 w 6946900"/>
                <a:gd name="connsiteY3" fmla="*/ 6870700 h 6870700"/>
                <a:gd name="connsiteX4" fmla="*/ 0 w 6946900"/>
                <a:gd name="connsiteY4" fmla="*/ 0 h 687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6900" h="6870700">
                  <a:moveTo>
                    <a:pt x="0" y="0"/>
                  </a:moveTo>
                  <a:lnTo>
                    <a:pt x="6946900" y="0"/>
                  </a:lnTo>
                  <a:lnTo>
                    <a:pt x="4559300" y="6870700"/>
                  </a:lnTo>
                  <a:lnTo>
                    <a:pt x="12700" y="6870700"/>
                  </a:lnTo>
                  <a:cubicBezTo>
                    <a:pt x="8467" y="4580467"/>
                    <a:pt x="4233" y="2290233"/>
                    <a:pt x="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C6D4FD8-598B-ADAC-3B6B-213F9E14CE38}"/>
                </a:ext>
              </a:extLst>
            </p:cNvPr>
            <p:cNvSpPr txBox="1"/>
            <p:nvPr/>
          </p:nvSpPr>
          <p:spPr>
            <a:xfrm>
              <a:off x="504825" y="1274025"/>
              <a:ext cx="4410075" cy="45243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l">
                <a:buFont typeface="+mj-lt"/>
                <a:buAutoNum type="arabicPeriod"/>
              </a:pPr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Download the Insta360 app from the Apple App Store or Google Play Store.</a:t>
              </a:r>
            </a:p>
            <a:p>
              <a:pPr marL="457200" indent="-457200" algn="l">
                <a:buFont typeface="+mj-lt"/>
                <a:buAutoNum type="arabicPeriod"/>
              </a:pPr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Enable Wi-Fi and Bluetooth on your smartphone.</a:t>
              </a:r>
            </a:p>
            <a:p>
              <a:pPr marL="457200" indent="-457200" algn="l">
                <a:buFont typeface="+mj-lt"/>
                <a:buAutoNum type="arabicPeriod"/>
              </a:pPr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Turn on 360 camera.</a:t>
              </a:r>
            </a:p>
            <a:p>
              <a:pPr marL="457200" indent="-457200" algn="l">
                <a:buFont typeface="+mj-lt"/>
                <a:buAutoNum type="arabicPeriod"/>
              </a:pPr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Open the Insta360 app and click the camera icon at the bottom of the page. </a:t>
              </a:r>
            </a:p>
            <a:p>
              <a:pPr marL="457200" indent="-457200" algn="l">
                <a:buFont typeface="+mj-lt"/>
                <a:buAutoNum type="arabicPeriod"/>
              </a:pPr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You will be able to change settings, remotely start / stop recordings and take photos.</a:t>
              </a:r>
            </a:p>
          </p:txBody>
        </p:sp>
      </p:grpSp>
      <p:pic>
        <p:nvPicPr>
          <p:cNvPr id="5124" name="Picture 4" descr="Hands-On with the Apple Store's Insta360 ONE X2 Camera Bundle - MacStories">
            <a:extLst>
              <a:ext uri="{FF2B5EF4-FFF2-40B4-BE49-F238E27FC236}">
                <a16:creationId xmlns:a16="http://schemas.microsoft.com/office/drawing/2014/main" id="{2B17A152-9CCE-8DF3-6ADC-5F848058D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3" r="24856"/>
          <a:stretch/>
        </p:blipFill>
        <p:spPr bwMode="auto">
          <a:xfrm>
            <a:off x="6705600" y="1274025"/>
            <a:ext cx="4981575" cy="485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779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CD30E-3EBC-ABEB-B00A-E364058B6D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7C9C3D-06FE-16A5-C26A-9FE659059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658847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68174317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8763317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3210564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604003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7585791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3972003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F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43974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47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505704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14756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673729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2006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815EE5D-0098-4C6B-C1E3-1A24D79FCE8C}"/>
              </a:ext>
            </a:extLst>
          </p:cNvPr>
          <p:cNvSpPr txBox="1"/>
          <p:nvPr/>
        </p:nvSpPr>
        <p:spPr>
          <a:xfrm>
            <a:off x="422275" y="3203575"/>
            <a:ext cx="5111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Capturing Test Footage</a:t>
            </a:r>
          </a:p>
        </p:txBody>
      </p:sp>
    </p:spTree>
    <p:extLst>
      <p:ext uri="{BB962C8B-B14F-4D97-AF65-F5344CB8AC3E}">
        <p14:creationId xmlns:p14="http://schemas.microsoft.com/office/powerpoint/2010/main" val="3929536804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 working on a computer&#10;&#10;Description automatically generated">
            <a:extLst>
              <a:ext uri="{FF2B5EF4-FFF2-40B4-BE49-F238E27FC236}">
                <a16:creationId xmlns:a16="http://schemas.microsoft.com/office/drawing/2014/main" id="{F225F0E1-A163-5977-1E6D-BB8CFE54AB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265AFC-C5BD-0AD9-1EAD-9A835DEF7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8049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287060488"/>
                    </a:ext>
                  </a:extLst>
                </a:gridCol>
                <a:gridCol w="2092325">
                  <a:extLst>
                    <a:ext uri="{9D8B030D-6E8A-4147-A177-3AD203B41FA5}">
                      <a16:colId xmlns:a16="http://schemas.microsoft.com/office/drawing/2014/main" val="42725371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319101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38160565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868022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59997306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23258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334536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195606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236317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BF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81406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26FDC8A-8E32-28AB-C773-86E32FF8C33E}"/>
              </a:ext>
            </a:extLst>
          </p:cNvPr>
          <p:cNvSpPr txBox="1"/>
          <p:nvPr/>
        </p:nvSpPr>
        <p:spPr>
          <a:xfrm>
            <a:off x="422275" y="3203575"/>
            <a:ext cx="5111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Editing in Insta360 Studio</a:t>
            </a:r>
          </a:p>
        </p:txBody>
      </p:sp>
    </p:spTree>
    <p:extLst>
      <p:ext uri="{BB962C8B-B14F-4D97-AF65-F5344CB8AC3E}">
        <p14:creationId xmlns:p14="http://schemas.microsoft.com/office/powerpoint/2010/main" val="8420429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2E2FE-58F2-4DF7-4F35-07E4A4527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253331"/>
            <a:ext cx="5695950" cy="4351338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latin typeface="Neuzeit for Plymouth" panose="020F0503050000020003" pitchFamily="34" charset="0"/>
              </a:rPr>
              <a:t>Use the cable to connect 360 to your computer.</a:t>
            </a:r>
          </a:p>
          <a:p>
            <a:r>
              <a:rPr lang="en-GB" sz="2400" dirty="0">
                <a:latin typeface="Neuzeit for Plymouth" panose="020F0503050000020003" pitchFamily="34" charset="0"/>
              </a:rPr>
              <a:t>Power on the camera and select 'USB Drive Mode'. Wait for the computer to recognise the 360 camera as a drive.</a:t>
            </a:r>
          </a:p>
          <a:p>
            <a:r>
              <a:rPr lang="en-GB" sz="2400" dirty="0">
                <a:latin typeface="Neuzeit for Plymouth" panose="020F0503050000020003" pitchFamily="34" charset="0"/>
              </a:rPr>
              <a:t>Open DCIM &gt; Camera01 folder and copy photos/videos from this folder to your computer.</a:t>
            </a:r>
          </a:p>
          <a:p>
            <a:r>
              <a:rPr lang="en-GB" sz="2400" dirty="0">
                <a:latin typeface="Neuzeit for Plymouth" panose="020F0503050000020003" pitchFamily="34" charset="0"/>
              </a:rPr>
              <a:t>If you import a 360 video, please make sure that both files are saved in the same folder and the file name has not been modified (360 video generates two video files LRV &amp; VID).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2A5C1B6-C5D4-4FCA-D7E6-64411D71A5B8}"/>
              </a:ext>
            </a:extLst>
          </p:cNvPr>
          <p:cNvGrpSpPr/>
          <p:nvPr/>
        </p:nvGrpSpPr>
        <p:grpSpPr>
          <a:xfrm>
            <a:off x="5353050" y="0"/>
            <a:ext cx="9639467" cy="6867525"/>
            <a:chOff x="5353050" y="0"/>
            <a:chExt cx="9639467" cy="68675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71DA5D-0079-969D-EC08-303C7EF44166}"/>
                </a:ext>
              </a:extLst>
            </p:cNvPr>
            <p:cNvSpPr/>
            <p:nvPr/>
          </p:nvSpPr>
          <p:spPr>
            <a:xfrm>
              <a:off x="5924549" y="0"/>
              <a:ext cx="6343651" cy="6867525"/>
            </a:xfrm>
            <a:custGeom>
              <a:avLst/>
              <a:gdLst>
                <a:gd name="connsiteX0" fmla="*/ 0 w 6096000"/>
                <a:gd name="connsiteY0" fmla="*/ 0 h 6858000"/>
                <a:gd name="connsiteX1" fmla="*/ 6096000 w 6096000"/>
                <a:gd name="connsiteY1" fmla="*/ 0 h 6858000"/>
                <a:gd name="connsiteX2" fmla="*/ 6096000 w 6096000"/>
                <a:gd name="connsiteY2" fmla="*/ 6858000 h 6858000"/>
                <a:gd name="connsiteX3" fmla="*/ 0 w 6096000"/>
                <a:gd name="connsiteY3" fmla="*/ 6858000 h 6858000"/>
                <a:gd name="connsiteX4" fmla="*/ 0 w 6096000"/>
                <a:gd name="connsiteY4" fmla="*/ 0 h 6858000"/>
                <a:gd name="connsiteX0" fmla="*/ 1333500 w 7429500"/>
                <a:gd name="connsiteY0" fmla="*/ 0 h 6858000"/>
                <a:gd name="connsiteX1" fmla="*/ 7429500 w 7429500"/>
                <a:gd name="connsiteY1" fmla="*/ 0 h 6858000"/>
                <a:gd name="connsiteX2" fmla="*/ 7429500 w 7429500"/>
                <a:gd name="connsiteY2" fmla="*/ 6858000 h 6858000"/>
                <a:gd name="connsiteX3" fmla="*/ 0 w 7429500"/>
                <a:gd name="connsiteY3" fmla="*/ 6858000 h 6858000"/>
                <a:gd name="connsiteX4" fmla="*/ 1333500 w 7429500"/>
                <a:gd name="connsiteY4" fmla="*/ 0 h 6858000"/>
                <a:gd name="connsiteX0" fmla="*/ 1362075 w 7458075"/>
                <a:gd name="connsiteY0" fmla="*/ 0 h 6858000"/>
                <a:gd name="connsiteX1" fmla="*/ 7458075 w 7458075"/>
                <a:gd name="connsiteY1" fmla="*/ 0 h 6858000"/>
                <a:gd name="connsiteX2" fmla="*/ 7458075 w 7458075"/>
                <a:gd name="connsiteY2" fmla="*/ 6858000 h 6858000"/>
                <a:gd name="connsiteX3" fmla="*/ 0 w 7458075"/>
                <a:gd name="connsiteY3" fmla="*/ 6838950 h 6858000"/>
                <a:gd name="connsiteX4" fmla="*/ 1362075 w 7458075"/>
                <a:gd name="connsiteY4" fmla="*/ 0 h 6858000"/>
                <a:gd name="connsiteX0" fmla="*/ 1362075 w 7496175"/>
                <a:gd name="connsiteY0" fmla="*/ 0 h 6867525"/>
                <a:gd name="connsiteX1" fmla="*/ 7458075 w 7496175"/>
                <a:gd name="connsiteY1" fmla="*/ 0 h 6867525"/>
                <a:gd name="connsiteX2" fmla="*/ 7496175 w 7496175"/>
                <a:gd name="connsiteY2" fmla="*/ 6867525 h 6867525"/>
                <a:gd name="connsiteX3" fmla="*/ 0 w 7496175"/>
                <a:gd name="connsiteY3" fmla="*/ 6838950 h 6867525"/>
                <a:gd name="connsiteX4" fmla="*/ 1362075 w 7496175"/>
                <a:gd name="connsiteY4" fmla="*/ 0 h 686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6175" h="6867525">
                  <a:moveTo>
                    <a:pt x="1362075" y="0"/>
                  </a:moveTo>
                  <a:lnTo>
                    <a:pt x="7458075" y="0"/>
                  </a:lnTo>
                  <a:lnTo>
                    <a:pt x="7496175" y="6867525"/>
                  </a:lnTo>
                  <a:lnTo>
                    <a:pt x="0" y="6838950"/>
                  </a:lnTo>
                  <a:lnTo>
                    <a:pt x="136207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9218" name="Picture 2" descr="Insta360 ONE X4 8K 360 Action Cam - SlrHut.co.uk">
              <a:extLst>
                <a:ext uri="{FF2B5EF4-FFF2-40B4-BE49-F238E27FC236}">
                  <a16:creationId xmlns:a16="http://schemas.microsoft.com/office/drawing/2014/main" id="{6829D0EF-A0A1-1ACC-FF45-BD0AD7A72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050" y="1081881"/>
              <a:ext cx="4856956" cy="4856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A computer with a white screen&#10;&#10;Description automatically generated">
              <a:extLst>
                <a:ext uri="{FF2B5EF4-FFF2-40B4-BE49-F238E27FC236}">
                  <a16:creationId xmlns:a16="http://schemas.microsoft.com/office/drawing/2014/main" id="{C07C2082-B85E-FABF-FC5F-6ADC35B8F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44000" y="1933574"/>
              <a:ext cx="5848517" cy="349245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F46394-7212-97EB-6B7F-70D120DE73F8}"/>
                </a:ext>
              </a:extLst>
            </p:cNvPr>
            <p:cNvSpPr/>
            <p:nvPr/>
          </p:nvSpPr>
          <p:spPr>
            <a:xfrm>
              <a:off x="9791700" y="2047875"/>
              <a:ext cx="4438650" cy="2819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220" name="Picture 4" descr="Insta360 Studio 2020 brings back Prores in latest update! Plus: better  stitching and other improvements | 360 Rumors">
              <a:extLst>
                <a:ext uri="{FF2B5EF4-FFF2-40B4-BE49-F238E27FC236}">
                  <a16:creationId xmlns:a16="http://schemas.microsoft.com/office/drawing/2014/main" id="{8E794E9C-C42A-AFEA-CAC5-EC18DCF206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1700" y="2209204"/>
              <a:ext cx="4438650" cy="24967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c 12" descr="Repeat with solid fill">
              <a:extLst>
                <a:ext uri="{FF2B5EF4-FFF2-40B4-BE49-F238E27FC236}">
                  <a16:creationId xmlns:a16="http://schemas.microsoft.com/office/drawing/2014/main" id="{E8C87106-F336-F15C-5A1B-270D29B1C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62961" y="2833687"/>
              <a:ext cx="1190626" cy="11906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913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C79C80-3F1B-64BB-F025-2C779AA5CB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92C084-099B-C8B0-56AC-A375B5F357A4}"/>
              </a:ext>
            </a:extLst>
          </p:cNvPr>
          <p:cNvSpPr txBox="1"/>
          <p:nvPr/>
        </p:nvSpPr>
        <p:spPr>
          <a:xfrm>
            <a:off x="10462021" y="2391846"/>
            <a:ext cx="1502569" cy="830997"/>
          </a:xfrm>
          <a:prstGeom prst="rect">
            <a:avLst/>
          </a:prstGeom>
          <a:solidFill>
            <a:srgbClr val="005DAC"/>
          </a:solidFill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Neuzeit for Plymouth" panose="020F0503050000020003" pitchFamily="34" charset="0"/>
              </a:rPr>
              <a:t>Project Info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AE27FA-4F92-299B-6327-CF26B176795B}"/>
              </a:ext>
            </a:extLst>
          </p:cNvPr>
          <p:cNvSpPr txBox="1"/>
          <p:nvPr/>
        </p:nvSpPr>
        <p:spPr>
          <a:xfrm>
            <a:off x="1354931" y="1560849"/>
            <a:ext cx="1597819" cy="830997"/>
          </a:xfrm>
          <a:prstGeom prst="rect">
            <a:avLst/>
          </a:prstGeom>
          <a:solidFill>
            <a:srgbClr val="5391CA"/>
          </a:solidFill>
        </p:spPr>
        <p:txBody>
          <a:bodyPr wrap="square">
            <a:spAutoFit/>
          </a:bodyPr>
          <a:lstStyle/>
          <a:p>
            <a:pPr algn="ctr"/>
            <a:r>
              <a:rPr lang="en-GB" sz="2400" b="0" i="0" dirty="0">
                <a:solidFill>
                  <a:schemeClr val="bg1"/>
                </a:solidFill>
                <a:effectLst/>
                <a:latin typeface="Neuzeit for Plymouth" panose="020F0503050000020003" pitchFamily="34" charset="0"/>
              </a:rPr>
              <a:t>Footage Panel</a:t>
            </a:r>
            <a:endParaRPr lang="en-GB" sz="2400" dirty="0">
              <a:solidFill>
                <a:schemeClr val="bg1"/>
              </a:solidFill>
              <a:latin typeface="Neuzeit for Plymouth" panose="020F05030500000200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55EEE3-9FB7-8321-8D2A-815CB63640B3}"/>
              </a:ext>
            </a:extLst>
          </p:cNvPr>
          <p:cNvSpPr txBox="1"/>
          <p:nvPr/>
        </p:nvSpPr>
        <p:spPr>
          <a:xfrm>
            <a:off x="1688306" y="105846"/>
            <a:ext cx="1397794" cy="461665"/>
          </a:xfrm>
          <a:prstGeom prst="rect">
            <a:avLst/>
          </a:prstGeom>
          <a:solidFill>
            <a:srgbClr val="7FBFD7"/>
          </a:solidFill>
        </p:spPr>
        <p:txBody>
          <a:bodyPr wrap="square">
            <a:spAutoFit/>
          </a:bodyPr>
          <a:lstStyle/>
          <a:p>
            <a:r>
              <a:rPr lang="en-GB" sz="2400" b="0" i="0" dirty="0">
                <a:solidFill>
                  <a:schemeClr val="bg1"/>
                </a:solidFill>
                <a:effectLst/>
                <a:latin typeface="Neuzeit for Plymouth" panose="020F0503050000020003" pitchFamily="34" charset="0"/>
              </a:rPr>
              <a:t>Menu Bar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CAD367-B88F-226B-C0EF-2D7611226253}"/>
              </a:ext>
            </a:extLst>
          </p:cNvPr>
          <p:cNvSpPr txBox="1"/>
          <p:nvPr/>
        </p:nvSpPr>
        <p:spPr>
          <a:xfrm>
            <a:off x="5765601" y="1976347"/>
            <a:ext cx="1883569" cy="461665"/>
          </a:xfrm>
          <a:prstGeom prst="rect">
            <a:avLst/>
          </a:prstGeom>
          <a:solidFill>
            <a:srgbClr val="005DAC"/>
          </a:solidFill>
        </p:spPr>
        <p:txBody>
          <a:bodyPr wrap="square">
            <a:spAutoFit/>
          </a:bodyPr>
          <a:lstStyle/>
          <a:p>
            <a:pPr algn="ctr"/>
            <a:r>
              <a:rPr lang="en-GB" sz="2400" b="0" i="0" dirty="0">
                <a:solidFill>
                  <a:schemeClr val="bg1"/>
                </a:solidFill>
                <a:effectLst/>
                <a:latin typeface="Neuzeit for Plymouth" panose="020F0503050000020003" pitchFamily="34" charset="0"/>
              </a:rPr>
              <a:t>Play Window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9ABC53-7241-6B63-A08F-9EEF44203DBA}"/>
              </a:ext>
            </a:extLst>
          </p:cNvPr>
          <p:cNvSpPr txBox="1"/>
          <p:nvPr/>
        </p:nvSpPr>
        <p:spPr>
          <a:xfrm>
            <a:off x="6984801" y="5510122"/>
            <a:ext cx="1883569" cy="830997"/>
          </a:xfrm>
          <a:prstGeom prst="rect">
            <a:avLst/>
          </a:prstGeom>
          <a:solidFill>
            <a:srgbClr val="3C3E6F"/>
          </a:solidFill>
        </p:spPr>
        <p:txBody>
          <a:bodyPr wrap="square">
            <a:spAutoFit/>
          </a:bodyPr>
          <a:lstStyle/>
          <a:p>
            <a:pPr algn="ctr"/>
            <a:r>
              <a:rPr lang="en-GB" sz="2400" b="0" i="0" dirty="0">
                <a:solidFill>
                  <a:schemeClr val="bg1"/>
                </a:solidFill>
                <a:effectLst/>
                <a:latin typeface="Neuzeit for Plymouth" panose="020F0503050000020003" pitchFamily="34" charset="0"/>
              </a:rPr>
              <a:t>Timeline Panel</a:t>
            </a:r>
          </a:p>
        </p:txBody>
      </p:sp>
    </p:spTree>
    <p:extLst>
      <p:ext uri="{BB962C8B-B14F-4D97-AF65-F5344CB8AC3E}">
        <p14:creationId xmlns:p14="http://schemas.microsoft.com/office/powerpoint/2010/main" val="3206901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72E5435-2E72-F65E-5C54-5A7A91F3C167}"/>
              </a:ext>
            </a:extLst>
          </p:cNvPr>
          <p:cNvGrpSpPr/>
          <p:nvPr/>
        </p:nvGrpSpPr>
        <p:grpSpPr>
          <a:xfrm>
            <a:off x="4773337" y="-67112"/>
            <a:ext cx="7418664" cy="6983834"/>
            <a:chOff x="4773337" y="0"/>
            <a:chExt cx="7418664" cy="691672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7793DD7-1BF3-978F-8BAF-4C86DFB32F39}"/>
                </a:ext>
              </a:extLst>
            </p:cNvPr>
            <p:cNvSpPr/>
            <p:nvPr/>
          </p:nvSpPr>
          <p:spPr>
            <a:xfrm>
              <a:off x="4773337" y="0"/>
              <a:ext cx="7418664" cy="6916722"/>
            </a:xfrm>
            <a:custGeom>
              <a:avLst/>
              <a:gdLst>
                <a:gd name="connsiteX0" fmla="*/ 0 w 7569669"/>
                <a:gd name="connsiteY0" fmla="*/ 0 h 6858000"/>
                <a:gd name="connsiteX1" fmla="*/ 7569669 w 7569669"/>
                <a:gd name="connsiteY1" fmla="*/ 0 h 6858000"/>
                <a:gd name="connsiteX2" fmla="*/ 7569669 w 7569669"/>
                <a:gd name="connsiteY2" fmla="*/ 6858000 h 6858000"/>
                <a:gd name="connsiteX3" fmla="*/ 0 w 7569669"/>
                <a:gd name="connsiteY3" fmla="*/ 6858000 h 6858000"/>
                <a:gd name="connsiteX4" fmla="*/ 0 w 7569669"/>
                <a:gd name="connsiteY4" fmla="*/ 0 h 6858000"/>
                <a:gd name="connsiteX0" fmla="*/ 1702965 w 7569669"/>
                <a:gd name="connsiteY0" fmla="*/ 0 h 6967057"/>
                <a:gd name="connsiteX1" fmla="*/ 7569669 w 7569669"/>
                <a:gd name="connsiteY1" fmla="*/ 109057 h 6967057"/>
                <a:gd name="connsiteX2" fmla="*/ 7569669 w 7569669"/>
                <a:gd name="connsiteY2" fmla="*/ 6967057 h 6967057"/>
                <a:gd name="connsiteX3" fmla="*/ 0 w 7569669"/>
                <a:gd name="connsiteY3" fmla="*/ 6967057 h 6967057"/>
                <a:gd name="connsiteX4" fmla="*/ 1702965 w 7569669"/>
                <a:gd name="connsiteY4" fmla="*/ 0 h 6967057"/>
                <a:gd name="connsiteX0" fmla="*/ 1702965 w 7569669"/>
                <a:gd name="connsiteY0" fmla="*/ 16778 h 6983835"/>
                <a:gd name="connsiteX1" fmla="*/ 7569669 w 7569669"/>
                <a:gd name="connsiteY1" fmla="*/ 0 h 6983835"/>
                <a:gd name="connsiteX2" fmla="*/ 7569669 w 7569669"/>
                <a:gd name="connsiteY2" fmla="*/ 6983835 h 6983835"/>
                <a:gd name="connsiteX3" fmla="*/ 0 w 7569669"/>
                <a:gd name="connsiteY3" fmla="*/ 6983835 h 6983835"/>
                <a:gd name="connsiteX4" fmla="*/ 1702965 w 7569669"/>
                <a:gd name="connsiteY4" fmla="*/ 16778 h 698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9669" h="6983835">
                  <a:moveTo>
                    <a:pt x="1702965" y="16778"/>
                  </a:moveTo>
                  <a:lnTo>
                    <a:pt x="7569669" y="0"/>
                  </a:lnTo>
                  <a:lnTo>
                    <a:pt x="7569669" y="6983835"/>
                  </a:lnTo>
                  <a:lnTo>
                    <a:pt x="0" y="6983835"/>
                  </a:lnTo>
                  <a:lnTo>
                    <a:pt x="1702965" y="16778"/>
                  </a:lnTo>
                  <a:close/>
                </a:path>
              </a:pathLst>
            </a:custGeom>
            <a:solidFill>
              <a:srgbClr val="1D4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 dirty="0">
                <a:solidFill>
                  <a:srgbClr val="34495E"/>
                </a:solidFill>
                <a:latin typeface="Neuzeit for Plymouth" panose="020F0503050000020003" pitchFamily="34" charset="0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403BBC6-4EC2-4612-590B-43C11D580B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05430" y="1306277"/>
              <a:ext cx="2255203" cy="4223984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3D9723-4E1D-6B1C-707C-E3C1FC2C563A}"/>
                </a:ext>
              </a:extLst>
            </p:cNvPr>
            <p:cNvSpPr txBox="1"/>
            <p:nvPr/>
          </p:nvSpPr>
          <p:spPr>
            <a:xfrm>
              <a:off x="6211588" y="2155740"/>
              <a:ext cx="329384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Logo Settings (Nadir):</a:t>
              </a:r>
            </a:p>
            <a:p>
              <a:r>
                <a:rPr lang="en-GB" sz="2400" i="0" dirty="0">
                  <a:solidFill>
                    <a:schemeClr val="bg1"/>
                  </a:solidFill>
                  <a:effectLst/>
                  <a:latin typeface="Neuzeit for Plymouth" panose="020F0503050000020003" pitchFamily="34" charset="0"/>
                </a:rPr>
                <a:t>Here, you can set logo style/size/</a:t>
              </a:r>
              <a:r>
                <a:rPr lang="en-GB" sz="2400" dirty="0">
                  <a:solidFill>
                    <a:schemeClr val="bg1"/>
                  </a:solidFill>
                  <a:latin typeface="Neuzeit for Plymouth" panose="020F0503050000020003" pitchFamily="34" charset="0"/>
                </a:rPr>
                <a:t>position to cover up monopod / tripods</a:t>
              </a:r>
            </a:p>
            <a:p>
              <a:endParaRPr lang="en-GB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07ADFC7-33B2-E22C-570D-DFA86365174D}"/>
              </a:ext>
            </a:extLst>
          </p:cNvPr>
          <p:cNvGrpSpPr/>
          <p:nvPr/>
        </p:nvGrpSpPr>
        <p:grpSpPr>
          <a:xfrm>
            <a:off x="355056" y="1075444"/>
            <a:ext cx="4678337" cy="3976929"/>
            <a:chOff x="355056" y="1075444"/>
            <a:chExt cx="4678337" cy="397692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D526E1C-BF37-2DA5-C5AE-BEFD2BCF6491}"/>
                </a:ext>
              </a:extLst>
            </p:cNvPr>
            <p:cNvGrpSpPr/>
            <p:nvPr/>
          </p:nvGrpSpPr>
          <p:grpSpPr>
            <a:xfrm>
              <a:off x="355056" y="3521151"/>
              <a:ext cx="4678337" cy="1531222"/>
              <a:chOff x="665450" y="3821069"/>
              <a:chExt cx="4678337" cy="153122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01B9616-1B49-38DB-B0DB-22AB43A76A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665450" y="3821069"/>
                <a:ext cx="1800000" cy="1531222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71D1FF-CB2F-C451-1B8F-882549EE6181}"/>
                  </a:ext>
                </a:extLst>
              </p:cNvPr>
              <p:cNvSpPr txBox="1"/>
              <p:nvPr/>
            </p:nvSpPr>
            <p:spPr>
              <a:xfrm>
                <a:off x="2944536" y="4171181"/>
                <a:ext cx="239925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Neuzeit for Plymouth" panose="020F0503050000020003" pitchFamily="34" charset="0"/>
                  </a:rPr>
                  <a:t>Trim – Ending (Shortcut key W)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A65B04C-4B2F-0813-C468-64FC1A0FEC89}"/>
                </a:ext>
              </a:extLst>
            </p:cNvPr>
            <p:cNvGrpSpPr/>
            <p:nvPr/>
          </p:nvGrpSpPr>
          <p:grpSpPr>
            <a:xfrm>
              <a:off x="355056" y="1075444"/>
              <a:ext cx="4678337" cy="2261405"/>
              <a:chOff x="355056" y="1075444"/>
              <a:chExt cx="4678337" cy="226140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5E1E6F5-B1BE-FCD5-365F-1BA0282969C0}"/>
                  </a:ext>
                </a:extLst>
              </p:cNvPr>
              <p:cNvGrpSpPr/>
              <p:nvPr/>
            </p:nvGrpSpPr>
            <p:grpSpPr>
              <a:xfrm>
                <a:off x="355056" y="1805627"/>
                <a:ext cx="4678337" cy="1531222"/>
                <a:chOff x="665450" y="1720763"/>
                <a:chExt cx="4678337" cy="1531222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0B5C6EC0-35AD-19AE-8DAB-18F9EA56A2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5450" y="1720763"/>
                  <a:ext cx="1800000" cy="1531222"/>
                </a:xfrm>
                <a:prstGeom prst="rect">
                  <a:avLst/>
                </a:prstGeom>
              </p:spPr>
            </p:pic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C3FB948-762A-3EA8-42AC-D97D9BF69A11}"/>
                    </a:ext>
                  </a:extLst>
                </p:cNvPr>
                <p:cNvSpPr txBox="1"/>
                <p:nvPr/>
              </p:nvSpPr>
              <p:spPr>
                <a:xfrm>
                  <a:off x="2944536" y="2070876"/>
                  <a:ext cx="2399251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400" dirty="0">
                      <a:latin typeface="Neuzeit for Plymouth" panose="020F0503050000020003" pitchFamily="34" charset="0"/>
                    </a:rPr>
                    <a:t>Trim – Beginning (Shortcut key Q) 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D8053CC-85A6-C12B-FAB8-E950365D2556}"/>
                  </a:ext>
                </a:extLst>
              </p:cNvPr>
              <p:cNvSpPr txBox="1"/>
              <p:nvPr/>
            </p:nvSpPr>
            <p:spPr>
              <a:xfrm>
                <a:off x="355056" y="1075444"/>
                <a:ext cx="25055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latin typeface="Neuzeit for Plymouth" panose="020F0503050000020003" pitchFamily="34" charset="0"/>
                  </a:rPr>
                  <a:t>Basic Editing: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773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41B3D754-9235-FFA8-7FC3-7BAD292DA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208B9A-F3E3-BEF0-C09F-30AA451C7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113402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3008715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7332688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82090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1795015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830053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48980975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9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48052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362878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172006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00959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91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F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959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8F856F-F7EF-90B2-EED5-9607B7D53188}"/>
              </a:ext>
            </a:extLst>
          </p:cNvPr>
          <p:cNvSpPr txBox="1"/>
          <p:nvPr/>
        </p:nvSpPr>
        <p:spPr>
          <a:xfrm>
            <a:off x="422275" y="3203575"/>
            <a:ext cx="5111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Exporting 360 Footage</a:t>
            </a:r>
          </a:p>
        </p:txBody>
      </p:sp>
    </p:spTree>
    <p:extLst>
      <p:ext uri="{BB962C8B-B14F-4D97-AF65-F5344CB8AC3E}">
        <p14:creationId xmlns:p14="http://schemas.microsoft.com/office/powerpoint/2010/main" val="97078737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8F769ADE-0D58-D684-7544-C04CBD05340C}"/>
              </a:ext>
            </a:extLst>
          </p:cNvPr>
          <p:cNvGrpSpPr/>
          <p:nvPr/>
        </p:nvGrpSpPr>
        <p:grpSpPr>
          <a:xfrm>
            <a:off x="5352176" y="-67111"/>
            <a:ext cx="6839824" cy="6925111"/>
            <a:chOff x="5352176" y="-67111"/>
            <a:chExt cx="6839824" cy="692511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DEE95CF-AEA0-D6DC-454F-36BF8BFBCF51}"/>
                </a:ext>
              </a:extLst>
            </p:cNvPr>
            <p:cNvSpPr/>
            <p:nvPr/>
          </p:nvSpPr>
          <p:spPr>
            <a:xfrm>
              <a:off x="5352176" y="-67111"/>
              <a:ext cx="6839824" cy="6925111"/>
            </a:xfrm>
            <a:custGeom>
              <a:avLst/>
              <a:gdLst>
                <a:gd name="connsiteX0" fmla="*/ 0 w 6659188"/>
                <a:gd name="connsiteY0" fmla="*/ 0 h 6891555"/>
                <a:gd name="connsiteX1" fmla="*/ 6659188 w 6659188"/>
                <a:gd name="connsiteY1" fmla="*/ 0 h 6891555"/>
                <a:gd name="connsiteX2" fmla="*/ 6659188 w 6659188"/>
                <a:gd name="connsiteY2" fmla="*/ 6891555 h 6891555"/>
                <a:gd name="connsiteX3" fmla="*/ 0 w 6659188"/>
                <a:gd name="connsiteY3" fmla="*/ 6891555 h 6891555"/>
                <a:gd name="connsiteX4" fmla="*/ 0 w 6659188"/>
                <a:gd name="connsiteY4" fmla="*/ 0 h 6891555"/>
                <a:gd name="connsiteX0" fmla="*/ 2298583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298583 w 6659188"/>
                <a:gd name="connsiteY4" fmla="*/ 0 h 6899944"/>
                <a:gd name="connsiteX0" fmla="*/ 2474752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474752 w 6659188"/>
                <a:gd name="connsiteY4" fmla="*/ 0 h 6899944"/>
                <a:gd name="connsiteX0" fmla="*/ 2642532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642532 w 6659188"/>
                <a:gd name="connsiteY4" fmla="*/ 0 h 6899944"/>
                <a:gd name="connsiteX0" fmla="*/ 2776756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776756 w 6659188"/>
                <a:gd name="connsiteY4" fmla="*/ 0 h 6899944"/>
                <a:gd name="connsiteX0" fmla="*/ 2978092 w 6659188"/>
                <a:gd name="connsiteY0" fmla="*/ 0 h 6891555"/>
                <a:gd name="connsiteX1" fmla="*/ 6659188 w 6659188"/>
                <a:gd name="connsiteY1" fmla="*/ 0 h 6891555"/>
                <a:gd name="connsiteX2" fmla="*/ 6659188 w 6659188"/>
                <a:gd name="connsiteY2" fmla="*/ 6891555 h 6891555"/>
                <a:gd name="connsiteX3" fmla="*/ 0 w 6659188"/>
                <a:gd name="connsiteY3" fmla="*/ 6891555 h 6891555"/>
                <a:gd name="connsiteX4" fmla="*/ 2978092 w 6659188"/>
                <a:gd name="connsiteY4" fmla="*/ 0 h 6891555"/>
                <a:gd name="connsiteX0" fmla="*/ 2919369 w 6659188"/>
                <a:gd name="connsiteY0" fmla="*/ 0 h 6925111"/>
                <a:gd name="connsiteX1" fmla="*/ 6659188 w 6659188"/>
                <a:gd name="connsiteY1" fmla="*/ 33556 h 6925111"/>
                <a:gd name="connsiteX2" fmla="*/ 6659188 w 6659188"/>
                <a:gd name="connsiteY2" fmla="*/ 6925111 h 6925111"/>
                <a:gd name="connsiteX3" fmla="*/ 0 w 6659188"/>
                <a:gd name="connsiteY3" fmla="*/ 6925111 h 6925111"/>
                <a:gd name="connsiteX4" fmla="*/ 2919369 w 6659188"/>
                <a:gd name="connsiteY4" fmla="*/ 0 h 6925111"/>
                <a:gd name="connsiteX0" fmla="*/ 2919369 w 6659188"/>
                <a:gd name="connsiteY0" fmla="*/ 0 h 6925111"/>
                <a:gd name="connsiteX1" fmla="*/ 6650799 w 6659188"/>
                <a:gd name="connsiteY1" fmla="*/ 8389 h 6925111"/>
                <a:gd name="connsiteX2" fmla="*/ 6659188 w 6659188"/>
                <a:gd name="connsiteY2" fmla="*/ 6925111 h 6925111"/>
                <a:gd name="connsiteX3" fmla="*/ 0 w 6659188"/>
                <a:gd name="connsiteY3" fmla="*/ 6925111 h 6925111"/>
                <a:gd name="connsiteX4" fmla="*/ 2919369 w 6659188"/>
                <a:gd name="connsiteY4" fmla="*/ 0 h 692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9188" h="6925111">
                  <a:moveTo>
                    <a:pt x="2919369" y="0"/>
                  </a:moveTo>
                  <a:lnTo>
                    <a:pt x="6650799" y="8389"/>
                  </a:lnTo>
                  <a:cubicBezTo>
                    <a:pt x="6653595" y="2313963"/>
                    <a:pt x="6656392" y="4619537"/>
                    <a:pt x="6659188" y="6925111"/>
                  </a:cubicBezTo>
                  <a:lnTo>
                    <a:pt x="0" y="6925111"/>
                  </a:lnTo>
                  <a:lnTo>
                    <a:pt x="2919369" y="0"/>
                  </a:lnTo>
                  <a:close/>
                </a:path>
              </a:pathLst>
            </a:custGeom>
            <a:solidFill>
              <a:srgbClr val="7FBF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20A81A2-C937-6C78-F091-39358C044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49661" y="956343"/>
              <a:ext cx="3597693" cy="5266189"/>
            </a:xfrm>
            <a:prstGeom prst="roundRect">
              <a:avLst>
                <a:gd name="adj" fmla="val 8748"/>
              </a:avLst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481C627-DDDA-867C-4EE5-9E2E32C3FBCF}"/>
              </a:ext>
            </a:extLst>
          </p:cNvPr>
          <p:cNvGrpSpPr/>
          <p:nvPr/>
        </p:nvGrpSpPr>
        <p:grpSpPr>
          <a:xfrm>
            <a:off x="204968" y="590006"/>
            <a:ext cx="6400800" cy="5708014"/>
            <a:chOff x="204968" y="590006"/>
            <a:chExt cx="6400800" cy="570801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62B891D-67DA-92CB-ABDA-B781417588AF}"/>
                </a:ext>
              </a:extLst>
            </p:cNvPr>
            <p:cNvGrpSpPr/>
            <p:nvPr/>
          </p:nvGrpSpPr>
          <p:grpSpPr>
            <a:xfrm>
              <a:off x="204968" y="590006"/>
              <a:ext cx="4848836" cy="1800000"/>
              <a:chOff x="221746" y="808120"/>
              <a:chExt cx="4848836" cy="1800000"/>
            </a:xfrm>
          </p:grpSpPr>
          <p:pic>
            <p:nvPicPr>
              <p:cNvPr id="17" name="Graphic 16" descr="Processor with solid fill">
                <a:extLst>
                  <a:ext uri="{FF2B5EF4-FFF2-40B4-BE49-F238E27FC236}">
                    <a16:creationId xmlns:a16="http://schemas.microsoft.com/office/drawing/2014/main" id="{3DDCD5DE-51EC-A0E5-5ED4-27C3CED39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1746" y="808120"/>
                <a:ext cx="1800000" cy="180000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61788AD-9846-5C13-0452-CDFCEE4B8D9B}"/>
                  </a:ext>
                </a:extLst>
              </p:cNvPr>
              <p:cNvSpPr txBox="1"/>
              <p:nvPr/>
            </p:nvSpPr>
            <p:spPr>
              <a:xfrm>
                <a:off x="2243492" y="1292621"/>
                <a:ext cx="282709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Neuzeit for Plymouth" panose="020F0503050000020003" pitchFamily="34" charset="0"/>
                  </a:rPr>
                  <a:t>Recommended Bitrate 70 - 100Mbps</a:t>
                </a:r>
                <a:endParaRPr lang="en-GB" sz="240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E9C8F20-9EC0-FDD0-1803-8BC4DDBCC19C}"/>
                </a:ext>
              </a:extLst>
            </p:cNvPr>
            <p:cNvGrpSpPr/>
            <p:nvPr/>
          </p:nvGrpSpPr>
          <p:grpSpPr>
            <a:xfrm>
              <a:off x="204968" y="2544013"/>
              <a:ext cx="6400800" cy="1800000"/>
              <a:chOff x="221746" y="2762127"/>
              <a:chExt cx="6400800" cy="180000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200314-B440-EE43-B4A8-134BE3058430}"/>
                  </a:ext>
                </a:extLst>
              </p:cNvPr>
              <p:cNvSpPr txBox="1"/>
              <p:nvPr/>
            </p:nvSpPr>
            <p:spPr>
              <a:xfrm>
                <a:off x="2243492" y="2804608"/>
                <a:ext cx="437905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Neuzeit for Plymouth" panose="020F0503050000020003" pitchFamily="34" charset="0"/>
                  </a:rPr>
                  <a:t>Compression occurs within Panopto / YouTube. </a:t>
                </a:r>
              </a:p>
              <a:p>
                <a:r>
                  <a:rPr lang="en-GB" sz="2400" dirty="0">
                    <a:latin typeface="Neuzeit for Plymouth" panose="020F0503050000020003" pitchFamily="34" charset="0"/>
                  </a:rPr>
                  <a:t>However, keep this as high as possible for future applications</a:t>
                </a:r>
              </a:p>
            </p:txBody>
          </p:sp>
          <p:pic>
            <p:nvPicPr>
              <p:cNvPr id="1026" name="Picture 2" descr="Panopto Culture | Comparably">
                <a:extLst>
                  <a:ext uri="{FF2B5EF4-FFF2-40B4-BE49-F238E27FC236}">
                    <a16:creationId xmlns:a16="http://schemas.microsoft.com/office/drawing/2014/main" id="{42244B59-22A3-0062-9D61-A22DF68DDF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46" y="2762127"/>
                <a:ext cx="1800000" cy="18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E0ABF53-6884-D7DE-F45A-CCBF85E52904}"/>
                </a:ext>
              </a:extLst>
            </p:cNvPr>
            <p:cNvGrpSpPr/>
            <p:nvPr/>
          </p:nvGrpSpPr>
          <p:grpSpPr>
            <a:xfrm>
              <a:off x="204968" y="4498020"/>
              <a:ext cx="5311066" cy="1800000"/>
              <a:chOff x="221746" y="4716134"/>
              <a:chExt cx="5311066" cy="180000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10F2AC-A2B7-342E-3997-4D03A629201B}"/>
                  </a:ext>
                </a:extLst>
              </p:cNvPr>
              <p:cNvSpPr txBox="1"/>
              <p:nvPr/>
            </p:nvSpPr>
            <p:spPr>
              <a:xfrm>
                <a:off x="2243492" y="5385301"/>
                <a:ext cx="328932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Neuzeit for Plymouth" panose="020F0503050000020003" pitchFamily="34" charset="0"/>
                  </a:rPr>
                  <a:t>Uses a lot of disk space!</a:t>
                </a:r>
              </a:p>
            </p:txBody>
          </p:sp>
          <p:pic>
            <p:nvPicPr>
              <p:cNvPr id="21" name="Graphic 20" descr="Disk with solid fill">
                <a:extLst>
                  <a:ext uri="{FF2B5EF4-FFF2-40B4-BE49-F238E27FC236}">
                    <a16:creationId xmlns:a16="http://schemas.microsoft.com/office/drawing/2014/main" id="{D8F76BB6-F980-3C0F-CC73-544416F7E7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21746" y="4716134"/>
                <a:ext cx="1800000" cy="18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31019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9B5EA6-A2B8-EF84-20AA-1BA13FE620BE}"/>
              </a:ext>
            </a:extLst>
          </p:cNvPr>
          <p:cNvSpPr/>
          <p:nvPr/>
        </p:nvSpPr>
        <p:spPr>
          <a:xfrm rot="730139">
            <a:off x="-1177484" y="289922"/>
            <a:ext cx="14553706" cy="5746707"/>
          </a:xfrm>
          <a:prstGeom prst="rect">
            <a:avLst/>
          </a:prstGeom>
          <a:solidFill>
            <a:srgbClr val="7AB0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16FE8863-AB7A-A5F4-D2E4-4D9E7A169C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6800" y="1942810"/>
            <a:ext cx="5848517" cy="3492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60FF5D-EFB9-90CB-48B1-DD87C8F73049}"/>
              </a:ext>
            </a:extLst>
          </p:cNvPr>
          <p:cNvSpPr/>
          <p:nvPr/>
        </p:nvSpPr>
        <p:spPr>
          <a:xfrm>
            <a:off x="11168102" y="3679137"/>
            <a:ext cx="1023898" cy="181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Resource Center - Panopto - Hamilton College">
            <a:extLst>
              <a:ext uri="{FF2B5EF4-FFF2-40B4-BE49-F238E27FC236}">
                <a16:creationId xmlns:a16="http://schemas.microsoft.com/office/drawing/2014/main" id="{DA1FD52E-6002-D9EE-D21D-6EBE7DF14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1467" y="3128487"/>
            <a:ext cx="2863442" cy="60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A1CF87-79C8-79DB-4BA2-4007B1E51908}"/>
              </a:ext>
            </a:extLst>
          </p:cNvPr>
          <p:cNvSpPr/>
          <p:nvPr/>
        </p:nvSpPr>
        <p:spPr>
          <a:xfrm rot="730139">
            <a:off x="-517499" y="5774490"/>
            <a:ext cx="10371584" cy="2096303"/>
          </a:xfrm>
          <a:prstGeom prst="rect">
            <a:avLst/>
          </a:prstGeom>
          <a:solidFill>
            <a:srgbClr val="0096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E70AE-D7EB-D9A8-1B2F-81EB26B646EF}"/>
              </a:ext>
            </a:extLst>
          </p:cNvPr>
          <p:cNvSpPr/>
          <p:nvPr/>
        </p:nvSpPr>
        <p:spPr>
          <a:xfrm rot="730139">
            <a:off x="4636723" y="-916679"/>
            <a:ext cx="7999262" cy="1671695"/>
          </a:xfrm>
          <a:prstGeom prst="rect">
            <a:avLst/>
          </a:prstGeom>
          <a:solidFill>
            <a:srgbClr val="0096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A836BD3-AB7F-983F-74BB-91912D2DD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19466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647774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57181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7882463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7344234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35964311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04916217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5CA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B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512678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64977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60644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02590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65870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6E17154-B15C-70DB-1D96-A2C4D09B37B7}"/>
              </a:ext>
            </a:extLst>
          </p:cNvPr>
          <p:cNvSpPr txBox="1"/>
          <p:nvPr/>
        </p:nvSpPr>
        <p:spPr>
          <a:xfrm>
            <a:off x="429399" y="2924544"/>
            <a:ext cx="51117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Neuzeit for Plymouth" panose="020F0503050000020003" pitchFamily="34" charset="0"/>
              </a:rPr>
              <a:t>Adding 360 Footage to Panopto &amp; DLE</a:t>
            </a:r>
          </a:p>
        </p:txBody>
      </p:sp>
    </p:spTree>
    <p:extLst>
      <p:ext uri="{BB962C8B-B14F-4D97-AF65-F5344CB8AC3E}">
        <p14:creationId xmlns:p14="http://schemas.microsoft.com/office/powerpoint/2010/main" val="227112642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42AEAC8-435F-6735-3880-53A6731AB90B}"/>
              </a:ext>
            </a:extLst>
          </p:cNvPr>
          <p:cNvGrpSpPr/>
          <p:nvPr/>
        </p:nvGrpSpPr>
        <p:grpSpPr>
          <a:xfrm>
            <a:off x="-1838206" y="-1"/>
            <a:ext cx="9564372" cy="6948663"/>
            <a:chOff x="-1838206" y="-1"/>
            <a:chExt cx="9564372" cy="69486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7812A3-4662-DC68-961B-C00842ABAC4C}"/>
                </a:ext>
              </a:extLst>
            </p:cNvPr>
            <p:cNvSpPr/>
            <p:nvPr/>
          </p:nvSpPr>
          <p:spPr>
            <a:xfrm>
              <a:off x="-30822" y="-1"/>
              <a:ext cx="7756988" cy="6948663"/>
            </a:xfrm>
            <a:custGeom>
              <a:avLst/>
              <a:gdLst>
                <a:gd name="connsiteX0" fmla="*/ 0 w 7444021"/>
                <a:gd name="connsiteY0" fmla="*/ 0 h 6969211"/>
                <a:gd name="connsiteX1" fmla="*/ 7444021 w 7444021"/>
                <a:gd name="connsiteY1" fmla="*/ 0 h 6969211"/>
                <a:gd name="connsiteX2" fmla="*/ 7444021 w 7444021"/>
                <a:gd name="connsiteY2" fmla="*/ 6969211 h 6969211"/>
                <a:gd name="connsiteX3" fmla="*/ 0 w 7444021"/>
                <a:gd name="connsiteY3" fmla="*/ 6969211 h 6969211"/>
                <a:gd name="connsiteX4" fmla="*/ 0 w 7444021"/>
                <a:gd name="connsiteY4" fmla="*/ 0 h 6969211"/>
                <a:gd name="connsiteX0" fmla="*/ 0 w 7444021"/>
                <a:gd name="connsiteY0" fmla="*/ 0 h 6969211"/>
                <a:gd name="connsiteX1" fmla="*/ 7444021 w 7444021"/>
                <a:gd name="connsiteY1" fmla="*/ 0 h 6969211"/>
                <a:gd name="connsiteX2" fmla="*/ 5009739 w 7444021"/>
                <a:gd name="connsiteY2" fmla="*/ 6969211 h 6969211"/>
                <a:gd name="connsiteX3" fmla="*/ 0 w 7444021"/>
                <a:gd name="connsiteY3" fmla="*/ 6969211 h 6969211"/>
                <a:gd name="connsiteX4" fmla="*/ 0 w 7444021"/>
                <a:gd name="connsiteY4" fmla="*/ 0 h 6969211"/>
                <a:gd name="connsiteX0" fmla="*/ 0 w 7444021"/>
                <a:gd name="connsiteY0" fmla="*/ 0 h 6969211"/>
                <a:gd name="connsiteX1" fmla="*/ 7444021 w 7444021"/>
                <a:gd name="connsiteY1" fmla="*/ 0 h 6969211"/>
                <a:gd name="connsiteX2" fmla="*/ 5207448 w 7444021"/>
                <a:gd name="connsiteY2" fmla="*/ 6956855 h 6969211"/>
                <a:gd name="connsiteX3" fmla="*/ 0 w 7444021"/>
                <a:gd name="connsiteY3" fmla="*/ 6969211 h 6969211"/>
                <a:gd name="connsiteX4" fmla="*/ 0 w 7444021"/>
                <a:gd name="connsiteY4" fmla="*/ 0 h 6969211"/>
                <a:gd name="connsiteX0" fmla="*/ 0 w 7876507"/>
                <a:gd name="connsiteY0" fmla="*/ 0 h 6969211"/>
                <a:gd name="connsiteX1" fmla="*/ 7876507 w 7876507"/>
                <a:gd name="connsiteY1" fmla="*/ 12356 h 6969211"/>
                <a:gd name="connsiteX2" fmla="*/ 5207448 w 7876507"/>
                <a:gd name="connsiteY2" fmla="*/ 6956855 h 6969211"/>
                <a:gd name="connsiteX3" fmla="*/ 0 w 7876507"/>
                <a:gd name="connsiteY3" fmla="*/ 6969211 h 6969211"/>
                <a:gd name="connsiteX4" fmla="*/ 0 w 7876507"/>
                <a:gd name="connsiteY4" fmla="*/ 0 h 6969211"/>
                <a:gd name="connsiteX0" fmla="*/ 0 w 7681298"/>
                <a:gd name="connsiteY0" fmla="*/ 0 h 6969211"/>
                <a:gd name="connsiteX1" fmla="*/ 7681298 w 7681298"/>
                <a:gd name="connsiteY1" fmla="*/ 12356 h 6969211"/>
                <a:gd name="connsiteX2" fmla="*/ 5207448 w 7681298"/>
                <a:gd name="connsiteY2" fmla="*/ 6956855 h 6969211"/>
                <a:gd name="connsiteX3" fmla="*/ 0 w 7681298"/>
                <a:gd name="connsiteY3" fmla="*/ 6969211 h 6969211"/>
                <a:gd name="connsiteX4" fmla="*/ 0 w 7681298"/>
                <a:gd name="connsiteY4" fmla="*/ 0 h 6969211"/>
                <a:gd name="connsiteX0" fmla="*/ 0 w 7681298"/>
                <a:gd name="connsiteY0" fmla="*/ 0 h 6969211"/>
                <a:gd name="connsiteX1" fmla="*/ 7681298 w 7681298"/>
                <a:gd name="connsiteY1" fmla="*/ 12356 h 6969211"/>
                <a:gd name="connsiteX2" fmla="*/ 4981416 w 7681298"/>
                <a:gd name="connsiteY2" fmla="*/ 6915758 h 6969211"/>
                <a:gd name="connsiteX3" fmla="*/ 0 w 7681298"/>
                <a:gd name="connsiteY3" fmla="*/ 6969211 h 6969211"/>
                <a:gd name="connsiteX4" fmla="*/ 0 w 7681298"/>
                <a:gd name="connsiteY4" fmla="*/ 0 h 6969211"/>
                <a:gd name="connsiteX0" fmla="*/ 0 w 7681298"/>
                <a:gd name="connsiteY0" fmla="*/ 0 h 6969211"/>
                <a:gd name="connsiteX1" fmla="*/ 7681298 w 7681298"/>
                <a:gd name="connsiteY1" fmla="*/ 12356 h 6969211"/>
                <a:gd name="connsiteX2" fmla="*/ 4960868 w 7681298"/>
                <a:gd name="connsiteY2" fmla="*/ 6915758 h 6969211"/>
                <a:gd name="connsiteX3" fmla="*/ 0 w 7681298"/>
                <a:gd name="connsiteY3" fmla="*/ 6969211 h 6969211"/>
                <a:gd name="connsiteX4" fmla="*/ 0 w 7681298"/>
                <a:gd name="connsiteY4" fmla="*/ 0 h 6969211"/>
                <a:gd name="connsiteX0" fmla="*/ 30822 w 7712120"/>
                <a:gd name="connsiteY0" fmla="*/ 0 h 6948663"/>
                <a:gd name="connsiteX1" fmla="*/ 7712120 w 7712120"/>
                <a:gd name="connsiteY1" fmla="*/ 12356 h 6948663"/>
                <a:gd name="connsiteX2" fmla="*/ 4991690 w 7712120"/>
                <a:gd name="connsiteY2" fmla="*/ 6915758 h 6948663"/>
                <a:gd name="connsiteX3" fmla="*/ 0 w 7712120"/>
                <a:gd name="connsiteY3" fmla="*/ 6948663 h 6948663"/>
                <a:gd name="connsiteX4" fmla="*/ 30822 w 7712120"/>
                <a:gd name="connsiteY4" fmla="*/ 0 h 6948663"/>
                <a:gd name="connsiteX0" fmla="*/ 30822 w 7712120"/>
                <a:gd name="connsiteY0" fmla="*/ 0 h 6948663"/>
                <a:gd name="connsiteX1" fmla="*/ 7712120 w 7712120"/>
                <a:gd name="connsiteY1" fmla="*/ 12356 h 6948663"/>
                <a:gd name="connsiteX2" fmla="*/ 5012238 w 7712120"/>
                <a:gd name="connsiteY2" fmla="*/ 6946580 h 6948663"/>
                <a:gd name="connsiteX3" fmla="*/ 0 w 7712120"/>
                <a:gd name="connsiteY3" fmla="*/ 6948663 h 6948663"/>
                <a:gd name="connsiteX4" fmla="*/ 30822 w 7712120"/>
                <a:gd name="connsiteY4" fmla="*/ 0 h 6948663"/>
                <a:gd name="connsiteX0" fmla="*/ 30822 w 7712120"/>
                <a:gd name="connsiteY0" fmla="*/ 0 h 6948663"/>
                <a:gd name="connsiteX1" fmla="*/ 7712120 w 7712120"/>
                <a:gd name="connsiteY1" fmla="*/ 12356 h 6948663"/>
                <a:gd name="connsiteX2" fmla="*/ 4981416 w 7712120"/>
                <a:gd name="connsiteY2" fmla="*/ 6946580 h 6948663"/>
                <a:gd name="connsiteX3" fmla="*/ 0 w 7712120"/>
                <a:gd name="connsiteY3" fmla="*/ 6948663 h 6948663"/>
                <a:gd name="connsiteX4" fmla="*/ 30822 w 7712120"/>
                <a:gd name="connsiteY4" fmla="*/ 0 h 6948663"/>
                <a:gd name="connsiteX0" fmla="*/ 30822 w 7712120"/>
                <a:gd name="connsiteY0" fmla="*/ 0 h 6948663"/>
                <a:gd name="connsiteX1" fmla="*/ 7712120 w 7712120"/>
                <a:gd name="connsiteY1" fmla="*/ 12356 h 6948663"/>
                <a:gd name="connsiteX2" fmla="*/ 4950771 w 7712120"/>
                <a:gd name="connsiteY2" fmla="*/ 6946580 h 6948663"/>
                <a:gd name="connsiteX3" fmla="*/ 0 w 7712120"/>
                <a:gd name="connsiteY3" fmla="*/ 6948663 h 6948663"/>
                <a:gd name="connsiteX4" fmla="*/ 30822 w 7712120"/>
                <a:gd name="connsiteY4" fmla="*/ 0 h 6948663"/>
                <a:gd name="connsiteX0" fmla="*/ 30822 w 7712120"/>
                <a:gd name="connsiteY0" fmla="*/ 0 h 6948663"/>
                <a:gd name="connsiteX1" fmla="*/ 7712120 w 7712120"/>
                <a:gd name="connsiteY1" fmla="*/ 12356 h 6948663"/>
                <a:gd name="connsiteX2" fmla="*/ 4920126 w 7712120"/>
                <a:gd name="connsiteY2" fmla="*/ 6946580 h 6948663"/>
                <a:gd name="connsiteX3" fmla="*/ 0 w 7712120"/>
                <a:gd name="connsiteY3" fmla="*/ 6948663 h 6948663"/>
                <a:gd name="connsiteX4" fmla="*/ 30822 w 7712120"/>
                <a:gd name="connsiteY4" fmla="*/ 0 h 69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12120" h="6948663">
                  <a:moveTo>
                    <a:pt x="30822" y="0"/>
                  </a:moveTo>
                  <a:lnTo>
                    <a:pt x="7712120" y="12356"/>
                  </a:lnTo>
                  <a:lnTo>
                    <a:pt x="4920126" y="6946580"/>
                  </a:lnTo>
                  <a:lnTo>
                    <a:pt x="0" y="6948663"/>
                  </a:lnTo>
                  <a:lnTo>
                    <a:pt x="30822" y="0"/>
                  </a:lnTo>
                  <a:close/>
                </a:path>
              </a:pathLst>
            </a:custGeom>
            <a:solidFill>
              <a:srgbClr val="1D3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E1AB4CB9-0255-556B-991A-946EF0F661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266" t="-191"/>
            <a:stretch/>
          </p:blipFill>
          <p:spPr bwMode="auto">
            <a:xfrm>
              <a:off x="-1838206" y="1176885"/>
              <a:ext cx="9097292" cy="4504225"/>
            </a:xfrm>
            <a:prstGeom prst="flowChartInputOutpu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87F9723-4BC1-2658-2B29-B943CE7DCB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7040" y="1821177"/>
            <a:ext cx="4228793" cy="3215645"/>
          </a:xfrm>
          <a:prstGeom prst="rect">
            <a:avLst/>
          </a:prstGeom>
          <a:ln>
            <a:solidFill>
              <a:srgbClr val="345CA3"/>
            </a:solidFill>
          </a:ln>
        </p:spPr>
      </p:pic>
    </p:spTree>
    <p:extLst>
      <p:ext uri="{BB962C8B-B14F-4D97-AF65-F5344CB8AC3E}">
        <p14:creationId xmlns:p14="http://schemas.microsoft.com/office/powerpoint/2010/main" val="1629731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4B4C78-5EBD-8845-F7B1-352BB9AF1D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51" y="878677"/>
            <a:ext cx="4960149" cy="510064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3A3AF84-B6A3-9990-C135-6933F833215F}"/>
              </a:ext>
            </a:extLst>
          </p:cNvPr>
          <p:cNvGrpSpPr/>
          <p:nvPr/>
        </p:nvGrpSpPr>
        <p:grpSpPr>
          <a:xfrm>
            <a:off x="5352176" y="-67111"/>
            <a:ext cx="6839824" cy="6925111"/>
            <a:chOff x="5352176" y="-67111"/>
            <a:chExt cx="6839824" cy="6925111"/>
          </a:xfrm>
        </p:grpSpPr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7EC8DABD-1356-3B05-E30E-3812307A4DBB}"/>
                </a:ext>
              </a:extLst>
            </p:cNvPr>
            <p:cNvSpPr/>
            <p:nvPr/>
          </p:nvSpPr>
          <p:spPr>
            <a:xfrm>
              <a:off x="5352176" y="-67111"/>
              <a:ext cx="6839824" cy="6925111"/>
            </a:xfrm>
            <a:custGeom>
              <a:avLst/>
              <a:gdLst>
                <a:gd name="connsiteX0" fmla="*/ 0 w 6659188"/>
                <a:gd name="connsiteY0" fmla="*/ 0 h 6891555"/>
                <a:gd name="connsiteX1" fmla="*/ 6659188 w 6659188"/>
                <a:gd name="connsiteY1" fmla="*/ 0 h 6891555"/>
                <a:gd name="connsiteX2" fmla="*/ 6659188 w 6659188"/>
                <a:gd name="connsiteY2" fmla="*/ 6891555 h 6891555"/>
                <a:gd name="connsiteX3" fmla="*/ 0 w 6659188"/>
                <a:gd name="connsiteY3" fmla="*/ 6891555 h 6891555"/>
                <a:gd name="connsiteX4" fmla="*/ 0 w 6659188"/>
                <a:gd name="connsiteY4" fmla="*/ 0 h 6891555"/>
                <a:gd name="connsiteX0" fmla="*/ 2298583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298583 w 6659188"/>
                <a:gd name="connsiteY4" fmla="*/ 0 h 6899944"/>
                <a:gd name="connsiteX0" fmla="*/ 2474752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474752 w 6659188"/>
                <a:gd name="connsiteY4" fmla="*/ 0 h 6899944"/>
                <a:gd name="connsiteX0" fmla="*/ 2642532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642532 w 6659188"/>
                <a:gd name="connsiteY4" fmla="*/ 0 h 6899944"/>
                <a:gd name="connsiteX0" fmla="*/ 2776756 w 6659188"/>
                <a:gd name="connsiteY0" fmla="*/ 0 h 6899944"/>
                <a:gd name="connsiteX1" fmla="*/ 6659188 w 6659188"/>
                <a:gd name="connsiteY1" fmla="*/ 8389 h 6899944"/>
                <a:gd name="connsiteX2" fmla="*/ 6659188 w 6659188"/>
                <a:gd name="connsiteY2" fmla="*/ 6899944 h 6899944"/>
                <a:gd name="connsiteX3" fmla="*/ 0 w 6659188"/>
                <a:gd name="connsiteY3" fmla="*/ 6899944 h 6899944"/>
                <a:gd name="connsiteX4" fmla="*/ 2776756 w 6659188"/>
                <a:gd name="connsiteY4" fmla="*/ 0 h 6899944"/>
                <a:gd name="connsiteX0" fmla="*/ 2978092 w 6659188"/>
                <a:gd name="connsiteY0" fmla="*/ 0 h 6891555"/>
                <a:gd name="connsiteX1" fmla="*/ 6659188 w 6659188"/>
                <a:gd name="connsiteY1" fmla="*/ 0 h 6891555"/>
                <a:gd name="connsiteX2" fmla="*/ 6659188 w 6659188"/>
                <a:gd name="connsiteY2" fmla="*/ 6891555 h 6891555"/>
                <a:gd name="connsiteX3" fmla="*/ 0 w 6659188"/>
                <a:gd name="connsiteY3" fmla="*/ 6891555 h 6891555"/>
                <a:gd name="connsiteX4" fmla="*/ 2978092 w 6659188"/>
                <a:gd name="connsiteY4" fmla="*/ 0 h 6891555"/>
                <a:gd name="connsiteX0" fmla="*/ 2919369 w 6659188"/>
                <a:gd name="connsiteY0" fmla="*/ 0 h 6925111"/>
                <a:gd name="connsiteX1" fmla="*/ 6659188 w 6659188"/>
                <a:gd name="connsiteY1" fmla="*/ 33556 h 6925111"/>
                <a:gd name="connsiteX2" fmla="*/ 6659188 w 6659188"/>
                <a:gd name="connsiteY2" fmla="*/ 6925111 h 6925111"/>
                <a:gd name="connsiteX3" fmla="*/ 0 w 6659188"/>
                <a:gd name="connsiteY3" fmla="*/ 6925111 h 6925111"/>
                <a:gd name="connsiteX4" fmla="*/ 2919369 w 6659188"/>
                <a:gd name="connsiteY4" fmla="*/ 0 h 6925111"/>
                <a:gd name="connsiteX0" fmla="*/ 2919369 w 6659188"/>
                <a:gd name="connsiteY0" fmla="*/ 0 h 6925111"/>
                <a:gd name="connsiteX1" fmla="*/ 6650799 w 6659188"/>
                <a:gd name="connsiteY1" fmla="*/ 8389 h 6925111"/>
                <a:gd name="connsiteX2" fmla="*/ 6659188 w 6659188"/>
                <a:gd name="connsiteY2" fmla="*/ 6925111 h 6925111"/>
                <a:gd name="connsiteX3" fmla="*/ 0 w 6659188"/>
                <a:gd name="connsiteY3" fmla="*/ 6925111 h 6925111"/>
                <a:gd name="connsiteX4" fmla="*/ 2919369 w 6659188"/>
                <a:gd name="connsiteY4" fmla="*/ 0 h 692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9188" h="6925111">
                  <a:moveTo>
                    <a:pt x="2919369" y="0"/>
                  </a:moveTo>
                  <a:lnTo>
                    <a:pt x="6650799" y="8389"/>
                  </a:lnTo>
                  <a:cubicBezTo>
                    <a:pt x="6653595" y="2313963"/>
                    <a:pt x="6656392" y="4619537"/>
                    <a:pt x="6659188" y="6925111"/>
                  </a:cubicBezTo>
                  <a:lnTo>
                    <a:pt x="0" y="6925111"/>
                  </a:lnTo>
                  <a:lnTo>
                    <a:pt x="2919369" y="0"/>
                  </a:lnTo>
                  <a:close/>
                </a:path>
              </a:pathLst>
            </a:custGeom>
            <a:solidFill>
              <a:srgbClr val="7FBF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16B3B-0071-32A2-7F30-9EF9B8D2C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51800" y="3672793"/>
              <a:ext cx="2959100" cy="22193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E1223A1-1767-83C3-7C41-347313315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51800" y="1772547"/>
              <a:ext cx="2959100" cy="16564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709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2CFC-9194-92BD-AA84-0B3CE0E5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Neuzeit for Plymouth" panose="020F0503050000020003" pitchFamily="34" charset="0"/>
              </a:rPr>
              <a:t>Learning Outcomes Revisited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8993395-3515-0908-96C5-9820B6EEBA73}"/>
              </a:ext>
            </a:extLst>
          </p:cNvPr>
          <p:cNvGrpSpPr/>
          <p:nvPr/>
        </p:nvGrpSpPr>
        <p:grpSpPr>
          <a:xfrm>
            <a:off x="4232378" y="1552968"/>
            <a:ext cx="3698214" cy="4643389"/>
            <a:chOff x="4232378" y="1552968"/>
            <a:chExt cx="3698214" cy="464338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A64C5D-D4B3-341C-7804-3226A234F6CE}"/>
                </a:ext>
              </a:extLst>
            </p:cNvPr>
            <p:cNvSpPr txBox="1"/>
            <p:nvPr/>
          </p:nvSpPr>
          <p:spPr>
            <a:xfrm>
              <a:off x="5404997" y="1552968"/>
              <a:ext cx="1181734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0" b="1" dirty="0">
                  <a:solidFill>
                    <a:srgbClr val="005DAC"/>
                  </a:solidFill>
                  <a:latin typeface="Neuzeit for Plymouth" panose="020F0503050000020003" pitchFamily="34" charset="0"/>
                </a:rPr>
                <a:t>2</a:t>
              </a:r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E4C2E361-214C-B3D5-CAA8-D92DA13C4C9E}"/>
                </a:ext>
              </a:extLst>
            </p:cNvPr>
            <p:cNvSpPr/>
            <p:nvPr/>
          </p:nvSpPr>
          <p:spPr>
            <a:xfrm flipH="1">
              <a:off x="5390480" y="2298231"/>
              <a:ext cx="1617163" cy="167862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9" name="Graphic 18" descr="Film strip outline">
              <a:extLst>
                <a:ext uri="{FF2B5EF4-FFF2-40B4-BE49-F238E27FC236}">
                  <a16:creationId xmlns:a16="http://schemas.microsoft.com/office/drawing/2014/main" id="{16359CF0-8E4D-8E8D-6958-3FDEE3ABC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18099" y="3076853"/>
              <a:ext cx="900000" cy="900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2659F4-E1F0-A223-C0B2-CB8DD1EF78DE}"/>
                </a:ext>
              </a:extLst>
            </p:cNvPr>
            <p:cNvSpPr txBox="1"/>
            <p:nvPr/>
          </p:nvSpPr>
          <p:spPr>
            <a:xfrm>
              <a:off x="4232378" y="4257365"/>
              <a:ext cx="3698214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dirty="0">
                  <a:solidFill>
                    <a:srgbClr val="111111"/>
                  </a:solidFill>
                  <a:latin typeface="Neuzeit for Plymouth" panose="020F0503050000020003" pitchFamily="34" charset="0"/>
                </a:rPr>
                <a:t>B</a:t>
              </a:r>
              <a:r>
                <a:rPr lang="en-GB" sz="2400" b="0" i="0" dirty="0">
                  <a:solidFill>
                    <a:srgbClr val="111111"/>
                  </a:solidFill>
                  <a:effectLst/>
                  <a:latin typeface="Neuzeit for Plymouth" panose="020F0503050000020003" pitchFamily="34" charset="0"/>
                </a:rPr>
                <a:t>e able to set up and operate a 360 camera, including using different shooting modes and basic controls.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2F0B0BE-3F60-250B-12E7-0771D2E10778}"/>
              </a:ext>
            </a:extLst>
          </p:cNvPr>
          <p:cNvGrpSpPr/>
          <p:nvPr/>
        </p:nvGrpSpPr>
        <p:grpSpPr>
          <a:xfrm>
            <a:off x="8151234" y="1552967"/>
            <a:ext cx="3698214" cy="4278735"/>
            <a:chOff x="8151234" y="1843252"/>
            <a:chExt cx="3698214" cy="427873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A8626F-185F-9BCB-B5B5-0B4D26DCD013}"/>
                </a:ext>
              </a:extLst>
            </p:cNvPr>
            <p:cNvSpPr txBox="1"/>
            <p:nvPr/>
          </p:nvSpPr>
          <p:spPr>
            <a:xfrm>
              <a:off x="9409474" y="1843252"/>
              <a:ext cx="1181734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0" b="1" dirty="0">
                  <a:solidFill>
                    <a:srgbClr val="1D347E"/>
                  </a:solidFill>
                  <a:latin typeface="Neuzeit for Plymouth" panose="020F0503050000020003" pitchFamily="34" charset="0"/>
                </a:rPr>
                <a:t>3</a:t>
              </a:r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C69DF0B4-957A-AC9A-0F0A-60C5F7CCD64B}"/>
                </a:ext>
              </a:extLst>
            </p:cNvPr>
            <p:cNvSpPr/>
            <p:nvPr/>
          </p:nvSpPr>
          <p:spPr>
            <a:xfrm flipH="1">
              <a:off x="9423991" y="2457856"/>
              <a:ext cx="1617163" cy="167862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Graphic 16" descr="Gears outline">
              <a:extLst>
                <a:ext uri="{FF2B5EF4-FFF2-40B4-BE49-F238E27FC236}">
                  <a16:creationId xmlns:a16="http://schemas.microsoft.com/office/drawing/2014/main" id="{AD3A48F2-2687-5500-A844-A4AF94C64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347522" y="3367138"/>
              <a:ext cx="900000" cy="9000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B0D523-A124-599F-CEB5-E52C3789BF24}"/>
                </a:ext>
              </a:extLst>
            </p:cNvPr>
            <p:cNvSpPr txBox="1"/>
            <p:nvPr/>
          </p:nvSpPr>
          <p:spPr>
            <a:xfrm>
              <a:off x="8151234" y="4552327"/>
              <a:ext cx="369821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dirty="0">
                  <a:solidFill>
                    <a:srgbClr val="111111"/>
                  </a:solidFill>
                  <a:latin typeface="Neuzeit for Plymouth" panose="020F0503050000020003" pitchFamily="34" charset="0"/>
                </a:rPr>
                <a:t>B</a:t>
              </a:r>
              <a:r>
                <a:rPr lang="en-GB" sz="2400" b="0" i="0" dirty="0">
                  <a:solidFill>
                    <a:srgbClr val="111111"/>
                  </a:solidFill>
                  <a:effectLst/>
                  <a:latin typeface="Neuzeit for Plymouth" panose="020F0503050000020003" pitchFamily="34" charset="0"/>
                </a:rPr>
                <a:t>e able to edit 360 footage using the Insta360 studio and share their content on various platforms.</a:t>
              </a:r>
              <a:endParaRPr lang="en-GB" sz="2400" dirty="0">
                <a:latin typeface="Neuzeit for Plymouth" panose="020F0503050000020003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A0A5001-FC55-5A06-4728-3A2C16B0BE8C}"/>
              </a:ext>
            </a:extLst>
          </p:cNvPr>
          <p:cNvGrpSpPr/>
          <p:nvPr/>
        </p:nvGrpSpPr>
        <p:grpSpPr>
          <a:xfrm>
            <a:off x="313522" y="1552966"/>
            <a:ext cx="3698214" cy="4649624"/>
            <a:chOff x="313522" y="1552966"/>
            <a:chExt cx="3698214" cy="46496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302787-BB59-47CE-2A44-B302BA2A0A65}"/>
                </a:ext>
              </a:extLst>
            </p:cNvPr>
            <p:cNvSpPr txBox="1"/>
            <p:nvPr/>
          </p:nvSpPr>
          <p:spPr>
            <a:xfrm>
              <a:off x="1383082" y="1552966"/>
              <a:ext cx="1181734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0" b="1" dirty="0">
                  <a:solidFill>
                    <a:srgbClr val="5391CA"/>
                  </a:solidFill>
                  <a:latin typeface="Neuzeit for Plymouth" panose="020F0503050000020003" pitchFamily="34" charset="0"/>
                </a:rPr>
                <a:t>1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803AA59-DA3C-9AA4-3DF8-7BC63FC2C15F}"/>
                </a:ext>
              </a:extLst>
            </p:cNvPr>
            <p:cNvGrpSpPr/>
            <p:nvPr/>
          </p:nvGrpSpPr>
          <p:grpSpPr>
            <a:xfrm>
              <a:off x="313522" y="2428891"/>
              <a:ext cx="3698214" cy="3773699"/>
              <a:chOff x="313522" y="2428891"/>
              <a:chExt cx="3698214" cy="3773699"/>
            </a:xfrm>
          </p:grpSpPr>
          <p:sp>
            <p:nvSpPr>
              <p:cNvPr id="36" name="Right Triangle 35">
                <a:extLst>
                  <a:ext uri="{FF2B5EF4-FFF2-40B4-BE49-F238E27FC236}">
                    <a16:creationId xmlns:a16="http://schemas.microsoft.com/office/drawing/2014/main" id="{F1B8ED59-042D-D078-13C0-B5556FA89698}"/>
                  </a:ext>
                </a:extLst>
              </p:cNvPr>
              <p:cNvSpPr/>
              <p:nvPr/>
            </p:nvSpPr>
            <p:spPr>
              <a:xfrm flipH="1">
                <a:off x="1354048" y="2428891"/>
                <a:ext cx="1617163" cy="1678622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7" name="Graphic 36" descr="Postit Notes outline">
                <a:extLst>
                  <a:ext uri="{FF2B5EF4-FFF2-40B4-BE49-F238E27FC236}">
                    <a16:creationId xmlns:a16="http://schemas.microsoft.com/office/drawing/2014/main" id="{ED33A09A-C63B-57D9-8049-A57987946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267150" y="305163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8C4114-CDC2-91AF-731C-5A9D51489D77}"/>
                  </a:ext>
                </a:extLst>
              </p:cNvPr>
              <p:cNvSpPr txBox="1"/>
              <p:nvPr/>
            </p:nvSpPr>
            <p:spPr>
              <a:xfrm>
                <a:off x="313522" y="4263598"/>
                <a:ext cx="3698214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>
                    <a:latin typeface="Neuzeit for Plymouth" panose="020F0503050000020003" pitchFamily="34" charset="0"/>
                  </a:rPr>
                  <a:t>Explain the basics of 360 filming and photography, including its applications and audience considerations.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0060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Video 1036" title="Waves by the shore">
            <a:hlinkClick r:id="" action="ppaction://media"/>
            <a:extLst>
              <a:ext uri="{FF2B5EF4-FFF2-40B4-BE49-F238E27FC236}">
                <a16:creationId xmlns:a16="http://schemas.microsoft.com/office/drawing/2014/main" id="{6428CBE1-6DF8-BD21-40D6-76491970E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0000" contrast="-20000"/>
          </a:blip>
          <a:srcRect t="9436" b="12305"/>
          <a:stretch/>
        </p:blipFill>
        <p:spPr>
          <a:xfrm>
            <a:off x="0" y="1490919"/>
            <a:ext cx="12192000" cy="5367081"/>
          </a:xfrm>
          <a:prstGeom prst="rect">
            <a:avLst/>
          </a:prstGeom>
        </p:spPr>
      </p:pic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B4C374A8-F9D2-F087-B325-AAF76AC1EC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833426" y="5262121"/>
                </a:moveTo>
                <a:cubicBezTo>
                  <a:pt x="8820031" y="5262121"/>
                  <a:pt x="8808794" y="5266660"/>
                  <a:pt x="8799716" y="5275739"/>
                </a:cubicBezTo>
                <a:cubicBezTo>
                  <a:pt x="8790638" y="5284817"/>
                  <a:pt x="8786098" y="5296054"/>
                  <a:pt x="8786098" y="5309448"/>
                </a:cubicBezTo>
                <a:cubicBezTo>
                  <a:pt x="8786098" y="5315997"/>
                  <a:pt x="8787364" y="5322248"/>
                  <a:pt x="8789894" y="5328201"/>
                </a:cubicBezTo>
                <a:cubicBezTo>
                  <a:pt x="8792424" y="5334154"/>
                  <a:pt x="8795772" y="5339363"/>
                  <a:pt x="8799940" y="5343828"/>
                </a:cubicBezTo>
                <a:cubicBezTo>
                  <a:pt x="8804106" y="5348293"/>
                  <a:pt x="8809092" y="5351790"/>
                  <a:pt x="8814896" y="5354320"/>
                </a:cubicBezTo>
                <a:cubicBezTo>
                  <a:pt x="8820701" y="5356850"/>
                  <a:pt x="8826878" y="5358115"/>
                  <a:pt x="8833426" y="5358115"/>
                </a:cubicBezTo>
                <a:cubicBezTo>
                  <a:pt x="8839974" y="5358115"/>
                  <a:pt x="8846150" y="5356850"/>
                  <a:pt x="8851955" y="5354320"/>
                </a:cubicBezTo>
                <a:cubicBezTo>
                  <a:pt x="8857759" y="5351790"/>
                  <a:pt x="8862745" y="5348293"/>
                  <a:pt x="8866912" y="5343828"/>
                </a:cubicBezTo>
                <a:cubicBezTo>
                  <a:pt x="8871079" y="5339363"/>
                  <a:pt x="8874354" y="5334154"/>
                  <a:pt x="8876734" y="5328201"/>
                </a:cubicBezTo>
                <a:cubicBezTo>
                  <a:pt x="8879116" y="5322248"/>
                  <a:pt x="8880306" y="5315997"/>
                  <a:pt x="8880306" y="5309448"/>
                </a:cubicBezTo>
                <a:cubicBezTo>
                  <a:pt x="8880306" y="5302900"/>
                  <a:pt x="8879116" y="5296724"/>
                  <a:pt x="8876734" y="5290919"/>
                </a:cubicBezTo>
                <a:cubicBezTo>
                  <a:pt x="8874354" y="5285115"/>
                  <a:pt x="8871079" y="5280129"/>
                  <a:pt x="8866912" y="5275962"/>
                </a:cubicBezTo>
                <a:cubicBezTo>
                  <a:pt x="8862745" y="5271795"/>
                  <a:pt x="8857759" y="5268446"/>
                  <a:pt x="8851955" y="5265916"/>
                </a:cubicBezTo>
                <a:cubicBezTo>
                  <a:pt x="8846150" y="5263386"/>
                  <a:pt x="8839974" y="5262121"/>
                  <a:pt x="8833426" y="5262121"/>
                </a:cubicBezTo>
                <a:close/>
                <a:moveTo>
                  <a:pt x="7489806" y="4965656"/>
                </a:moveTo>
                <a:cubicBezTo>
                  <a:pt x="7510939" y="4965656"/>
                  <a:pt x="7529915" y="4969748"/>
                  <a:pt x="7546732" y="4977934"/>
                </a:cubicBezTo>
                <a:cubicBezTo>
                  <a:pt x="7563550" y="4986119"/>
                  <a:pt x="7577837" y="4997579"/>
                  <a:pt x="7589595" y="5012313"/>
                </a:cubicBezTo>
                <a:cubicBezTo>
                  <a:pt x="7601352" y="5027047"/>
                  <a:pt x="7610356" y="5044534"/>
                  <a:pt x="7616607" y="5064775"/>
                </a:cubicBezTo>
                <a:cubicBezTo>
                  <a:pt x="7622858" y="5085016"/>
                  <a:pt x="7625983" y="5107191"/>
                  <a:pt x="7625983" y="5131301"/>
                </a:cubicBezTo>
                <a:cubicBezTo>
                  <a:pt x="7625983" y="5155709"/>
                  <a:pt x="7622858" y="5178108"/>
                  <a:pt x="7616607" y="5198497"/>
                </a:cubicBezTo>
                <a:cubicBezTo>
                  <a:pt x="7610356" y="5218887"/>
                  <a:pt x="7601352" y="5236374"/>
                  <a:pt x="7589595" y="5250959"/>
                </a:cubicBezTo>
                <a:cubicBezTo>
                  <a:pt x="7577837" y="5265544"/>
                  <a:pt x="7563550" y="5276929"/>
                  <a:pt x="7546732" y="5285115"/>
                </a:cubicBezTo>
                <a:cubicBezTo>
                  <a:pt x="7529915" y="5293301"/>
                  <a:pt x="7510939" y="5297393"/>
                  <a:pt x="7489806" y="5297393"/>
                </a:cubicBezTo>
                <a:cubicBezTo>
                  <a:pt x="7468970" y="5297393"/>
                  <a:pt x="7450143" y="5293301"/>
                  <a:pt x="7433325" y="5285115"/>
                </a:cubicBezTo>
                <a:cubicBezTo>
                  <a:pt x="7416508" y="5276929"/>
                  <a:pt x="7402220" y="5265544"/>
                  <a:pt x="7390463" y="5250959"/>
                </a:cubicBezTo>
                <a:cubicBezTo>
                  <a:pt x="7378705" y="5236374"/>
                  <a:pt x="7369627" y="5218887"/>
                  <a:pt x="7363227" y="5198497"/>
                </a:cubicBezTo>
                <a:cubicBezTo>
                  <a:pt x="7356828" y="5178108"/>
                  <a:pt x="7353628" y="5155709"/>
                  <a:pt x="7353628" y="5131301"/>
                </a:cubicBezTo>
                <a:cubicBezTo>
                  <a:pt x="7353628" y="5107191"/>
                  <a:pt x="7356828" y="5085016"/>
                  <a:pt x="7363227" y="5064775"/>
                </a:cubicBezTo>
                <a:cubicBezTo>
                  <a:pt x="7369627" y="5044534"/>
                  <a:pt x="7378705" y="5027047"/>
                  <a:pt x="7390463" y="5012313"/>
                </a:cubicBezTo>
                <a:cubicBezTo>
                  <a:pt x="7402220" y="4997579"/>
                  <a:pt x="7416508" y="4986119"/>
                  <a:pt x="7433325" y="4977934"/>
                </a:cubicBezTo>
                <a:cubicBezTo>
                  <a:pt x="7450143" y="4969748"/>
                  <a:pt x="7468970" y="4965656"/>
                  <a:pt x="7489806" y="4965656"/>
                </a:cubicBezTo>
                <a:close/>
                <a:moveTo>
                  <a:pt x="6113740" y="4962084"/>
                </a:moveTo>
                <a:cubicBezTo>
                  <a:pt x="6132195" y="4962084"/>
                  <a:pt x="6148641" y="4965656"/>
                  <a:pt x="6163077" y="4972799"/>
                </a:cubicBezTo>
                <a:cubicBezTo>
                  <a:pt x="6177514" y="4979943"/>
                  <a:pt x="6189643" y="4989468"/>
                  <a:pt x="6199465" y="5001374"/>
                </a:cubicBezTo>
                <a:cubicBezTo>
                  <a:pt x="6209288" y="5013281"/>
                  <a:pt x="6216804" y="5027047"/>
                  <a:pt x="6222013" y="5042674"/>
                </a:cubicBezTo>
                <a:cubicBezTo>
                  <a:pt x="6227222" y="5058301"/>
                  <a:pt x="6230124" y="5074747"/>
                  <a:pt x="6230720" y="5092011"/>
                </a:cubicBezTo>
                <a:lnTo>
                  <a:pt x="5980242" y="5092011"/>
                </a:lnTo>
                <a:cubicBezTo>
                  <a:pt x="5982326" y="5077723"/>
                  <a:pt x="5986121" y="5062915"/>
                  <a:pt x="5991627" y="5047585"/>
                </a:cubicBezTo>
                <a:cubicBezTo>
                  <a:pt x="5997134" y="5032256"/>
                  <a:pt x="6005170" y="5018266"/>
                  <a:pt x="6015737" y="5005616"/>
                </a:cubicBezTo>
                <a:cubicBezTo>
                  <a:pt x="6026304" y="4992965"/>
                  <a:pt x="6039550" y="4982548"/>
                  <a:pt x="6055474" y="4974362"/>
                </a:cubicBezTo>
                <a:cubicBezTo>
                  <a:pt x="6071399" y="4966176"/>
                  <a:pt x="6090821" y="4962084"/>
                  <a:pt x="6113740" y="4962084"/>
                </a:cubicBezTo>
                <a:close/>
                <a:moveTo>
                  <a:pt x="7120414" y="4916096"/>
                </a:moveTo>
                <a:cubicBezTo>
                  <a:pt x="7113568" y="4916096"/>
                  <a:pt x="7107912" y="4918328"/>
                  <a:pt x="7103448" y="4922793"/>
                </a:cubicBezTo>
                <a:cubicBezTo>
                  <a:pt x="7098983" y="4927258"/>
                  <a:pt x="7096750" y="4932765"/>
                  <a:pt x="7096750" y="4939313"/>
                </a:cubicBezTo>
                <a:lnTo>
                  <a:pt x="7096750" y="5323289"/>
                </a:lnTo>
                <a:cubicBezTo>
                  <a:pt x="7096750" y="5329540"/>
                  <a:pt x="7098983" y="5334898"/>
                  <a:pt x="7103448" y="5339363"/>
                </a:cubicBezTo>
                <a:cubicBezTo>
                  <a:pt x="7107912" y="5343828"/>
                  <a:pt x="7113568" y="5346060"/>
                  <a:pt x="7120414" y="5346060"/>
                </a:cubicBezTo>
                <a:lnTo>
                  <a:pt x="7140506" y="5346060"/>
                </a:lnTo>
                <a:cubicBezTo>
                  <a:pt x="7147352" y="5346060"/>
                  <a:pt x="7153007" y="5343828"/>
                  <a:pt x="7157472" y="5339363"/>
                </a:cubicBezTo>
                <a:cubicBezTo>
                  <a:pt x="7161937" y="5334898"/>
                  <a:pt x="7164169" y="5329540"/>
                  <a:pt x="7164169" y="5323289"/>
                </a:cubicBezTo>
                <a:lnTo>
                  <a:pt x="7164169" y="4939313"/>
                </a:lnTo>
                <a:cubicBezTo>
                  <a:pt x="7164169" y="4932765"/>
                  <a:pt x="7161937" y="4927258"/>
                  <a:pt x="7157472" y="4922793"/>
                </a:cubicBezTo>
                <a:cubicBezTo>
                  <a:pt x="7153007" y="4918328"/>
                  <a:pt x="7147352" y="4916096"/>
                  <a:pt x="7140506" y="4916096"/>
                </a:cubicBezTo>
                <a:close/>
                <a:moveTo>
                  <a:pt x="5483156" y="4916096"/>
                </a:moveTo>
                <a:cubicBezTo>
                  <a:pt x="5476310" y="4916096"/>
                  <a:pt x="5470505" y="4918328"/>
                  <a:pt x="5465743" y="4922793"/>
                </a:cubicBezTo>
                <a:cubicBezTo>
                  <a:pt x="5460981" y="4927258"/>
                  <a:pt x="5458599" y="4932765"/>
                  <a:pt x="5458599" y="4939313"/>
                </a:cubicBezTo>
                <a:lnTo>
                  <a:pt x="5458599" y="5205418"/>
                </a:lnTo>
                <a:cubicBezTo>
                  <a:pt x="5458599" y="5225658"/>
                  <a:pt x="5461055" y="5243294"/>
                  <a:pt x="5465966" y="5258326"/>
                </a:cubicBezTo>
                <a:cubicBezTo>
                  <a:pt x="5470877" y="5273358"/>
                  <a:pt x="5477351" y="5286306"/>
                  <a:pt x="5485388" y="5297170"/>
                </a:cubicBezTo>
                <a:cubicBezTo>
                  <a:pt x="5493425" y="5308035"/>
                  <a:pt x="5502652" y="5317039"/>
                  <a:pt x="5513070" y="5324182"/>
                </a:cubicBezTo>
                <a:cubicBezTo>
                  <a:pt x="5523489" y="5331326"/>
                  <a:pt x="5534055" y="5336982"/>
                  <a:pt x="5544770" y="5341149"/>
                </a:cubicBezTo>
                <a:cubicBezTo>
                  <a:pt x="5555486" y="5345316"/>
                  <a:pt x="5566053" y="5348218"/>
                  <a:pt x="5576471" y="5349855"/>
                </a:cubicBezTo>
                <a:cubicBezTo>
                  <a:pt x="5586889" y="5351492"/>
                  <a:pt x="5596117" y="5352311"/>
                  <a:pt x="5604153" y="5352311"/>
                </a:cubicBezTo>
                <a:cubicBezTo>
                  <a:pt x="5632728" y="5352311"/>
                  <a:pt x="5658922" y="5346655"/>
                  <a:pt x="5682734" y="5335345"/>
                </a:cubicBezTo>
                <a:cubicBezTo>
                  <a:pt x="5706547" y="5324034"/>
                  <a:pt x="5725448" y="5306025"/>
                  <a:pt x="5739438" y="5281320"/>
                </a:cubicBezTo>
                <a:lnTo>
                  <a:pt x="5739438" y="5323289"/>
                </a:lnTo>
                <a:cubicBezTo>
                  <a:pt x="5739438" y="5329540"/>
                  <a:pt x="5741819" y="5334898"/>
                  <a:pt x="5746581" y="5339363"/>
                </a:cubicBezTo>
                <a:cubicBezTo>
                  <a:pt x="5751345" y="5343828"/>
                  <a:pt x="5757148" y="5346060"/>
                  <a:pt x="5763994" y="5346060"/>
                </a:cubicBezTo>
                <a:lnTo>
                  <a:pt x="5783193" y="5346060"/>
                </a:lnTo>
                <a:cubicBezTo>
                  <a:pt x="5790039" y="5346060"/>
                  <a:pt x="5795695" y="5343828"/>
                  <a:pt x="5800160" y="5339363"/>
                </a:cubicBezTo>
                <a:cubicBezTo>
                  <a:pt x="5804625" y="5334898"/>
                  <a:pt x="5806857" y="5329540"/>
                  <a:pt x="5806857" y="5323289"/>
                </a:cubicBezTo>
                <a:lnTo>
                  <a:pt x="5806857" y="4939313"/>
                </a:lnTo>
                <a:cubicBezTo>
                  <a:pt x="5806857" y="4932765"/>
                  <a:pt x="5804625" y="4927258"/>
                  <a:pt x="5800160" y="4922793"/>
                </a:cubicBezTo>
                <a:cubicBezTo>
                  <a:pt x="5795695" y="4918328"/>
                  <a:pt x="5790039" y="4916096"/>
                  <a:pt x="5783193" y="4916096"/>
                </a:cubicBezTo>
                <a:lnTo>
                  <a:pt x="5763994" y="4916096"/>
                </a:lnTo>
                <a:cubicBezTo>
                  <a:pt x="5757148" y="4916096"/>
                  <a:pt x="5751345" y="4918328"/>
                  <a:pt x="5746581" y="4922793"/>
                </a:cubicBezTo>
                <a:cubicBezTo>
                  <a:pt x="5741819" y="4927258"/>
                  <a:pt x="5739438" y="4932765"/>
                  <a:pt x="5739438" y="4939313"/>
                </a:cubicBezTo>
                <a:lnTo>
                  <a:pt x="5739438" y="5154965"/>
                </a:lnTo>
                <a:cubicBezTo>
                  <a:pt x="5739438" y="5177289"/>
                  <a:pt x="5735940" y="5197083"/>
                  <a:pt x="5728945" y="5214347"/>
                </a:cubicBezTo>
                <a:cubicBezTo>
                  <a:pt x="5721950" y="5231611"/>
                  <a:pt x="5712872" y="5246048"/>
                  <a:pt x="5701710" y="5257656"/>
                </a:cubicBezTo>
                <a:cubicBezTo>
                  <a:pt x="5690548" y="5269265"/>
                  <a:pt x="5677823" y="5278046"/>
                  <a:pt x="5663535" y="5283999"/>
                </a:cubicBezTo>
                <a:cubicBezTo>
                  <a:pt x="5649248" y="5289952"/>
                  <a:pt x="5634960" y="5292929"/>
                  <a:pt x="5620674" y="5292929"/>
                </a:cubicBezTo>
                <a:cubicBezTo>
                  <a:pt x="5609957" y="5292929"/>
                  <a:pt x="5599018" y="5291068"/>
                  <a:pt x="5587856" y="5287347"/>
                </a:cubicBezTo>
                <a:cubicBezTo>
                  <a:pt x="5576694" y="5283627"/>
                  <a:pt x="5566574" y="5277302"/>
                  <a:pt x="5557496" y="5268372"/>
                </a:cubicBezTo>
                <a:cubicBezTo>
                  <a:pt x="5548417" y="5259442"/>
                  <a:pt x="5540975" y="5247462"/>
                  <a:pt x="5535171" y="5232430"/>
                </a:cubicBezTo>
                <a:cubicBezTo>
                  <a:pt x="5529368" y="5217398"/>
                  <a:pt x="5526465" y="5198572"/>
                  <a:pt x="5526465" y="5175950"/>
                </a:cubicBezTo>
                <a:lnTo>
                  <a:pt x="5526465" y="4939313"/>
                </a:lnTo>
                <a:cubicBezTo>
                  <a:pt x="5526465" y="4932765"/>
                  <a:pt x="5524159" y="4927258"/>
                  <a:pt x="5519545" y="4922793"/>
                </a:cubicBezTo>
                <a:cubicBezTo>
                  <a:pt x="5514931" y="4918328"/>
                  <a:pt x="5509201" y="4916096"/>
                  <a:pt x="5502354" y="4916096"/>
                </a:cubicBezTo>
                <a:close/>
                <a:moveTo>
                  <a:pt x="4168111" y="4916096"/>
                </a:moveTo>
                <a:cubicBezTo>
                  <a:pt x="4161562" y="4916096"/>
                  <a:pt x="4156725" y="4918403"/>
                  <a:pt x="4153600" y="4923016"/>
                </a:cubicBezTo>
                <a:cubicBezTo>
                  <a:pt x="4150474" y="4927630"/>
                  <a:pt x="4149805" y="4932467"/>
                  <a:pt x="4151590" y="4937527"/>
                </a:cubicBezTo>
                <a:lnTo>
                  <a:pt x="4301609" y="5338023"/>
                </a:lnTo>
                <a:lnTo>
                  <a:pt x="4233744" y="5507687"/>
                </a:lnTo>
                <a:cubicBezTo>
                  <a:pt x="4231958" y="5512748"/>
                  <a:pt x="4232776" y="5517585"/>
                  <a:pt x="4236199" y="5522198"/>
                </a:cubicBezTo>
                <a:cubicBezTo>
                  <a:pt x="4239622" y="5526812"/>
                  <a:pt x="4244013" y="5529119"/>
                  <a:pt x="4249371" y="5529119"/>
                </a:cubicBezTo>
                <a:lnTo>
                  <a:pt x="4278839" y="5529119"/>
                </a:lnTo>
                <a:cubicBezTo>
                  <a:pt x="4284792" y="5529119"/>
                  <a:pt x="4290299" y="5526737"/>
                  <a:pt x="4295358" y="5521975"/>
                </a:cubicBezTo>
                <a:cubicBezTo>
                  <a:pt x="4300419" y="5517212"/>
                  <a:pt x="4304288" y="5512450"/>
                  <a:pt x="4306967" y="5507687"/>
                </a:cubicBezTo>
                <a:lnTo>
                  <a:pt x="4527530" y="4937527"/>
                </a:lnTo>
                <a:cubicBezTo>
                  <a:pt x="4529316" y="4932467"/>
                  <a:pt x="4528572" y="4927630"/>
                  <a:pt x="4525299" y="4923016"/>
                </a:cubicBezTo>
                <a:cubicBezTo>
                  <a:pt x="4522024" y="4918403"/>
                  <a:pt x="4517559" y="4916096"/>
                  <a:pt x="4511903" y="4916096"/>
                </a:cubicBezTo>
                <a:lnTo>
                  <a:pt x="4483329" y="4916096"/>
                </a:lnTo>
                <a:cubicBezTo>
                  <a:pt x="4476482" y="4916096"/>
                  <a:pt x="4470530" y="4918328"/>
                  <a:pt x="4465470" y="4922793"/>
                </a:cubicBezTo>
                <a:cubicBezTo>
                  <a:pt x="4460409" y="4927258"/>
                  <a:pt x="4456986" y="4932467"/>
                  <a:pt x="4455200" y="4938420"/>
                </a:cubicBezTo>
                <a:lnTo>
                  <a:pt x="4341793" y="5257210"/>
                </a:lnTo>
                <a:lnTo>
                  <a:pt x="4229279" y="4938420"/>
                </a:lnTo>
                <a:cubicBezTo>
                  <a:pt x="4226897" y="4931872"/>
                  <a:pt x="4223251" y="4926514"/>
                  <a:pt x="4218341" y="4922347"/>
                </a:cubicBezTo>
                <a:cubicBezTo>
                  <a:pt x="4213429" y="4918179"/>
                  <a:pt x="4207402" y="4916096"/>
                  <a:pt x="4200257" y="4916096"/>
                </a:cubicBezTo>
                <a:close/>
                <a:moveTo>
                  <a:pt x="8007579" y="4910738"/>
                </a:moveTo>
                <a:cubicBezTo>
                  <a:pt x="7979004" y="4910738"/>
                  <a:pt x="7953108" y="4916245"/>
                  <a:pt x="7929890" y="4927258"/>
                </a:cubicBezTo>
                <a:cubicBezTo>
                  <a:pt x="7906673" y="4938271"/>
                  <a:pt x="7887772" y="4956279"/>
                  <a:pt x="7873187" y="4981282"/>
                </a:cubicBezTo>
                <a:lnTo>
                  <a:pt x="7873187" y="4939313"/>
                </a:lnTo>
                <a:cubicBezTo>
                  <a:pt x="7873187" y="4932765"/>
                  <a:pt x="7870954" y="4927258"/>
                  <a:pt x="7866490" y="4922793"/>
                </a:cubicBezTo>
                <a:cubicBezTo>
                  <a:pt x="7862025" y="4918328"/>
                  <a:pt x="7856369" y="4916096"/>
                  <a:pt x="7849523" y="4916096"/>
                </a:cubicBezTo>
                <a:lnTo>
                  <a:pt x="7828538" y="4916096"/>
                </a:lnTo>
                <a:cubicBezTo>
                  <a:pt x="7821692" y="4916096"/>
                  <a:pt x="7815962" y="4918328"/>
                  <a:pt x="7811349" y="4922793"/>
                </a:cubicBezTo>
                <a:cubicBezTo>
                  <a:pt x="7806735" y="4927258"/>
                  <a:pt x="7804428" y="4932765"/>
                  <a:pt x="7804428" y="4939313"/>
                </a:cubicBezTo>
                <a:lnTo>
                  <a:pt x="7804428" y="5323289"/>
                </a:lnTo>
                <a:cubicBezTo>
                  <a:pt x="7804428" y="5329540"/>
                  <a:pt x="7806735" y="5334898"/>
                  <a:pt x="7811349" y="5339363"/>
                </a:cubicBezTo>
                <a:cubicBezTo>
                  <a:pt x="7815962" y="5343828"/>
                  <a:pt x="7821692" y="5346060"/>
                  <a:pt x="7828538" y="5346060"/>
                </a:cubicBezTo>
                <a:lnTo>
                  <a:pt x="7849523" y="5346060"/>
                </a:lnTo>
                <a:cubicBezTo>
                  <a:pt x="7856369" y="5346060"/>
                  <a:pt x="7862025" y="5343828"/>
                  <a:pt x="7866490" y="5339363"/>
                </a:cubicBezTo>
                <a:cubicBezTo>
                  <a:pt x="7870954" y="5334898"/>
                  <a:pt x="7873187" y="5329540"/>
                  <a:pt x="7873187" y="5323289"/>
                </a:cubicBezTo>
                <a:lnTo>
                  <a:pt x="7873187" y="5107191"/>
                </a:lnTo>
                <a:cubicBezTo>
                  <a:pt x="7873187" y="5085462"/>
                  <a:pt x="7876610" y="5066040"/>
                  <a:pt x="7883456" y="5048925"/>
                </a:cubicBezTo>
                <a:cubicBezTo>
                  <a:pt x="7890302" y="5031810"/>
                  <a:pt x="7899306" y="5017448"/>
                  <a:pt x="7910468" y="5005839"/>
                </a:cubicBezTo>
                <a:cubicBezTo>
                  <a:pt x="7921630" y="4994231"/>
                  <a:pt x="7934132" y="4985375"/>
                  <a:pt x="7947973" y="4979273"/>
                </a:cubicBezTo>
                <a:cubicBezTo>
                  <a:pt x="7961814" y="4973171"/>
                  <a:pt x="7975878" y="4970120"/>
                  <a:pt x="7990166" y="4970120"/>
                </a:cubicBezTo>
                <a:cubicBezTo>
                  <a:pt x="8000881" y="4970120"/>
                  <a:pt x="8011820" y="4971981"/>
                  <a:pt x="8022982" y="4975701"/>
                </a:cubicBezTo>
                <a:cubicBezTo>
                  <a:pt x="8034145" y="4979422"/>
                  <a:pt x="8044265" y="4985747"/>
                  <a:pt x="8053343" y="4994677"/>
                </a:cubicBezTo>
                <a:cubicBezTo>
                  <a:pt x="8062422" y="5003607"/>
                  <a:pt x="8069863" y="5015587"/>
                  <a:pt x="8075668" y="5030619"/>
                </a:cubicBezTo>
                <a:cubicBezTo>
                  <a:pt x="8081472" y="5045651"/>
                  <a:pt x="8084374" y="5064477"/>
                  <a:pt x="8084374" y="5087099"/>
                </a:cubicBezTo>
                <a:lnTo>
                  <a:pt x="8084374" y="5323289"/>
                </a:lnTo>
                <a:cubicBezTo>
                  <a:pt x="8084374" y="5329540"/>
                  <a:pt x="8086606" y="5334898"/>
                  <a:pt x="8091071" y="5339363"/>
                </a:cubicBezTo>
                <a:cubicBezTo>
                  <a:pt x="8095536" y="5343828"/>
                  <a:pt x="8101192" y="5346060"/>
                  <a:pt x="8108038" y="5346060"/>
                </a:cubicBezTo>
                <a:lnTo>
                  <a:pt x="8129022" y="5346060"/>
                </a:lnTo>
                <a:cubicBezTo>
                  <a:pt x="8135869" y="5346060"/>
                  <a:pt x="8141598" y="5343828"/>
                  <a:pt x="8146212" y="5339363"/>
                </a:cubicBezTo>
                <a:cubicBezTo>
                  <a:pt x="8150826" y="5334898"/>
                  <a:pt x="8153133" y="5329540"/>
                  <a:pt x="8153133" y="5323289"/>
                </a:cubicBezTo>
                <a:lnTo>
                  <a:pt x="8153133" y="5057185"/>
                </a:lnTo>
                <a:cubicBezTo>
                  <a:pt x="8153133" y="5037242"/>
                  <a:pt x="8150677" y="5019755"/>
                  <a:pt x="8145766" y="5004723"/>
                </a:cubicBezTo>
                <a:cubicBezTo>
                  <a:pt x="8140854" y="4989691"/>
                  <a:pt x="8134380" y="4976743"/>
                  <a:pt x="8126344" y="4965879"/>
                </a:cubicBezTo>
                <a:cubicBezTo>
                  <a:pt x="8118307" y="4955014"/>
                  <a:pt x="8109079" y="4946085"/>
                  <a:pt x="8098662" y="4939090"/>
                </a:cubicBezTo>
                <a:cubicBezTo>
                  <a:pt x="8088244" y="4932095"/>
                  <a:pt x="8077677" y="4926439"/>
                  <a:pt x="8066961" y="4922123"/>
                </a:cubicBezTo>
                <a:cubicBezTo>
                  <a:pt x="8056246" y="4917807"/>
                  <a:pt x="8045679" y="4914831"/>
                  <a:pt x="8035261" y="4913194"/>
                </a:cubicBezTo>
                <a:cubicBezTo>
                  <a:pt x="8024843" y="4911557"/>
                  <a:pt x="8015615" y="4910738"/>
                  <a:pt x="8007579" y="4910738"/>
                </a:cubicBezTo>
                <a:close/>
                <a:moveTo>
                  <a:pt x="3930878" y="4910738"/>
                </a:moveTo>
                <a:cubicBezTo>
                  <a:pt x="3902303" y="4910738"/>
                  <a:pt x="3876408" y="4916245"/>
                  <a:pt x="3853190" y="4927258"/>
                </a:cubicBezTo>
                <a:cubicBezTo>
                  <a:pt x="3829973" y="4938271"/>
                  <a:pt x="3811072" y="4956279"/>
                  <a:pt x="3796487" y="4981282"/>
                </a:cubicBezTo>
                <a:lnTo>
                  <a:pt x="3796487" y="4939313"/>
                </a:lnTo>
                <a:cubicBezTo>
                  <a:pt x="3796487" y="4932765"/>
                  <a:pt x="3794254" y="4927258"/>
                  <a:pt x="3789789" y="4922793"/>
                </a:cubicBezTo>
                <a:cubicBezTo>
                  <a:pt x="3785324" y="4918328"/>
                  <a:pt x="3779669" y="4916096"/>
                  <a:pt x="3772823" y="4916096"/>
                </a:cubicBezTo>
                <a:lnTo>
                  <a:pt x="3751838" y="4916096"/>
                </a:lnTo>
                <a:cubicBezTo>
                  <a:pt x="3744992" y="4916096"/>
                  <a:pt x="3739262" y="4918328"/>
                  <a:pt x="3734649" y="4922793"/>
                </a:cubicBezTo>
                <a:cubicBezTo>
                  <a:pt x="3730035" y="4927258"/>
                  <a:pt x="3727728" y="4932765"/>
                  <a:pt x="3727728" y="4939313"/>
                </a:cubicBezTo>
                <a:lnTo>
                  <a:pt x="3727728" y="5323289"/>
                </a:lnTo>
                <a:cubicBezTo>
                  <a:pt x="3727728" y="5329540"/>
                  <a:pt x="3730035" y="5334898"/>
                  <a:pt x="3734649" y="5339363"/>
                </a:cubicBezTo>
                <a:cubicBezTo>
                  <a:pt x="3739262" y="5343828"/>
                  <a:pt x="3744992" y="5346060"/>
                  <a:pt x="3751838" y="5346060"/>
                </a:cubicBezTo>
                <a:lnTo>
                  <a:pt x="3772823" y="5346060"/>
                </a:lnTo>
                <a:cubicBezTo>
                  <a:pt x="3779669" y="5346060"/>
                  <a:pt x="3785324" y="5343828"/>
                  <a:pt x="3789789" y="5339363"/>
                </a:cubicBezTo>
                <a:cubicBezTo>
                  <a:pt x="3794254" y="5334898"/>
                  <a:pt x="3796487" y="5329540"/>
                  <a:pt x="3796487" y="5323289"/>
                </a:cubicBezTo>
                <a:lnTo>
                  <a:pt x="3796487" y="5107191"/>
                </a:lnTo>
                <a:cubicBezTo>
                  <a:pt x="3796487" y="5085462"/>
                  <a:pt x="3799910" y="5066040"/>
                  <a:pt x="3806756" y="5048925"/>
                </a:cubicBezTo>
                <a:cubicBezTo>
                  <a:pt x="3813602" y="5031810"/>
                  <a:pt x="3822606" y="5017448"/>
                  <a:pt x="3833768" y="5005839"/>
                </a:cubicBezTo>
                <a:cubicBezTo>
                  <a:pt x="3844930" y="4994231"/>
                  <a:pt x="3857432" y="4985375"/>
                  <a:pt x="3871273" y="4979273"/>
                </a:cubicBezTo>
                <a:cubicBezTo>
                  <a:pt x="3885114" y="4973171"/>
                  <a:pt x="3899178" y="4970120"/>
                  <a:pt x="3913465" y="4970120"/>
                </a:cubicBezTo>
                <a:cubicBezTo>
                  <a:pt x="3924181" y="4970120"/>
                  <a:pt x="3935120" y="4971981"/>
                  <a:pt x="3946282" y="4975701"/>
                </a:cubicBezTo>
                <a:cubicBezTo>
                  <a:pt x="3957444" y="4979422"/>
                  <a:pt x="3967565" y="4985747"/>
                  <a:pt x="3976643" y="4994677"/>
                </a:cubicBezTo>
                <a:cubicBezTo>
                  <a:pt x="3985722" y="5003607"/>
                  <a:pt x="3993163" y="5015587"/>
                  <a:pt x="3998967" y="5030619"/>
                </a:cubicBezTo>
                <a:cubicBezTo>
                  <a:pt x="4004772" y="5045651"/>
                  <a:pt x="4007674" y="5064477"/>
                  <a:pt x="4007674" y="5087099"/>
                </a:cubicBezTo>
                <a:lnTo>
                  <a:pt x="4007674" y="5323289"/>
                </a:lnTo>
                <a:cubicBezTo>
                  <a:pt x="4007674" y="5329540"/>
                  <a:pt x="4009906" y="5334898"/>
                  <a:pt x="4014371" y="5339363"/>
                </a:cubicBezTo>
                <a:cubicBezTo>
                  <a:pt x="4018836" y="5343828"/>
                  <a:pt x="4024491" y="5346060"/>
                  <a:pt x="4031337" y="5346060"/>
                </a:cubicBezTo>
                <a:lnTo>
                  <a:pt x="4052322" y="5346060"/>
                </a:lnTo>
                <a:cubicBezTo>
                  <a:pt x="4059168" y="5346060"/>
                  <a:pt x="4064898" y="5343828"/>
                  <a:pt x="4069512" y="5339363"/>
                </a:cubicBezTo>
                <a:cubicBezTo>
                  <a:pt x="4074126" y="5334898"/>
                  <a:pt x="4076432" y="5329540"/>
                  <a:pt x="4076432" y="5323289"/>
                </a:cubicBezTo>
                <a:lnTo>
                  <a:pt x="4076432" y="5057185"/>
                </a:lnTo>
                <a:cubicBezTo>
                  <a:pt x="4076432" y="5037242"/>
                  <a:pt x="4073977" y="5019755"/>
                  <a:pt x="4069065" y="5004723"/>
                </a:cubicBezTo>
                <a:cubicBezTo>
                  <a:pt x="4064154" y="4989691"/>
                  <a:pt x="4057680" y="4976743"/>
                  <a:pt x="4049643" y="4965879"/>
                </a:cubicBezTo>
                <a:cubicBezTo>
                  <a:pt x="4041607" y="4955014"/>
                  <a:pt x="4032379" y="4946085"/>
                  <a:pt x="4021961" y="4939090"/>
                </a:cubicBezTo>
                <a:cubicBezTo>
                  <a:pt x="4011543" y="4932095"/>
                  <a:pt x="4000976" y="4926439"/>
                  <a:pt x="3990261" y="4922123"/>
                </a:cubicBezTo>
                <a:cubicBezTo>
                  <a:pt x="3979545" y="4917807"/>
                  <a:pt x="3968978" y="4914831"/>
                  <a:pt x="3958561" y="4913194"/>
                </a:cubicBezTo>
                <a:cubicBezTo>
                  <a:pt x="3948143" y="4911557"/>
                  <a:pt x="3938915" y="4910738"/>
                  <a:pt x="3930878" y="4910738"/>
                </a:cubicBezTo>
                <a:close/>
                <a:moveTo>
                  <a:pt x="8423850" y="4904487"/>
                </a:moveTo>
                <a:cubicBezTo>
                  <a:pt x="8400634" y="4904487"/>
                  <a:pt x="8378905" y="4907166"/>
                  <a:pt x="8358664" y="4912524"/>
                </a:cubicBezTo>
                <a:cubicBezTo>
                  <a:pt x="8338424" y="4917882"/>
                  <a:pt x="8320787" y="4926067"/>
                  <a:pt x="8305756" y="4937081"/>
                </a:cubicBezTo>
                <a:cubicBezTo>
                  <a:pt x="8290724" y="4948094"/>
                  <a:pt x="8278967" y="4961935"/>
                  <a:pt x="8270484" y="4978604"/>
                </a:cubicBezTo>
                <a:cubicBezTo>
                  <a:pt x="8262000" y="4995272"/>
                  <a:pt x="8257759" y="5014769"/>
                  <a:pt x="8257759" y="5037093"/>
                </a:cubicBezTo>
                <a:cubicBezTo>
                  <a:pt x="8257759" y="5058524"/>
                  <a:pt x="8261331" y="5076160"/>
                  <a:pt x="8268474" y="5090001"/>
                </a:cubicBezTo>
                <a:cubicBezTo>
                  <a:pt x="8275618" y="5103842"/>
                  <a:pt x="8285590" y="5115079"/>
                  <a:pt x="8298389" y="5123711"/>
                </a:cubicBezTo>
                <a:cubicBezTo>
                  <a:pt x="8311188" y="5132343"/>
                  <a:pt x="8326369" y="5138966"/>
                  <a:pt x="8343930" y="5143580"/>
                </a:cubicBezTo>
                <a:cubicBezTo>
                  <a:pt x="8361492" y="5148193"/>
                  <a:pt x="8380840" y="5151988"/>
                  <a:pt x="8401973" y="5154965"/>
                </a:cubicBezTo>
                <a:cubicBezTo>
                  <a:pt x="8424892" y="5158537"/>
                  <a:pt x="8443720" y="5162481"/>
                  <a:pt x="8458454" y="5166797"/>
                </a:cubicBezTo>
                <a:cubicBezTo>
                  <a:pt x="8473187" y="5171113"/>
                  <a:pt x="8484870" y="5176173"/>
                  <a:pt x="8493502" y="5181977"/>
                </a:cubicBezTo>
                <a:cubicBezTo>
                  <a:pt x="8502134" y="5187782"/>
                  <a:pt x="8508088" y="5194628"/>
                  <a:pt x="8511362" y="5202515"/>
                </a:cubicBezTo>
                <a:cubicBezTo>
                  <a:pt x="8514636" y="5210403"/>
                  <a:pt x="8516273" y="5219854"/>
                  <a:pt x="8516273" y="5230867"/>
                </a:cubicBezTo>
                <a:cubicBezTo>
                  <a:pt x="8516273" y="5243369"/>
                  <a:pt x="8513594" y="5254159"/>
                  <a:pt x="8508236" y="5263237"/>
                </a:cubicBezTo>
                <a:cubicBezTo>
                  <a:pt x="8502878" y="5272316"/>
                  <a:pt x="8495437" y="5279757"/>
                  <a:pt x="8485912" y="5285562"/>
                </a:cubicBezTo>
                <a:cubicBezTo>
                  <a:pt x="8476387" y="5291366"/>
                  <a:pt x="8465225" y="5295607"/>
                  <a:pt x="8452426" y="5298286"/>
                </a:cubicBezTo>
                <a:cubicBezTo>
                  <a:pt x="8439626" y="5300965"/>
                  <a:pt x="8425636" y="5302305"/>
                  <a:pt x="8410456" y="5302305"/>
                </a:cubicBezTo>
                <a:cubicBezTo>
                  <a:pt x="8395276" y="5302305"/>
                  <a:pt x="8382105" y="5300965"/>
                  <a:pt x="8370943" y="5298286"/>
                </a:cubicBezTo>
                <a:cubicBezTo>
                  <a:pt x="8359780" y="5295607"/>
                  <a:pt x="8350255" y="5291887"/>
                  <a:pt x="8342368" y="5287124"/>
                </a:cubicBezTo>
                <a:cubicBezTo>
                  <a:pt x="8334480" y="5282362"/>
                  <a:pt x="8328154" y="5276781"/>
                  <a:pt x="8323392" y="5270381"/>
                </a:cubicBezTo>
                <a:cubicBezTo>
                  <a:pt x="8318629" y="5263981"/>
                  <a:pt x="8314909" y="5257210"/>
                  <a:pt x="8312230" y="5250066"/>
                </a:cubicBezTo>
                <a:cubicBezTo>
                  <a:pt x="8310444" y="5243518"/>
                  <a:pt x="8307467" y="5238085"/>
                  <a:pt x="8303300" y="5233769"/>
                </a:cubicBezTo>
                <a:cubicBezTo>
                  <a:pt x="8299133" y="5229453"/>
                  <a:pt x="8293329" y="5227295"/>
                  <a:pt x="8285887" y="5227295"/>
                </a:cubicBezTo>
                <a:lnTo>
                  <a:pt x="8263117" y="5227295"/>
                </a:lnTo>
                <a:cubicBezTo>
                  <a:pt x="8256568" y="5227295"/>
                  <a:pt x="8251359" y="5229602"/>
                  <a:pt x="8247490" y="5234216"/>
                </a:cubicBezTo>
                <a:cubicBezTo>
                  <a:pt x="8243620" y="5238829"/>
                  <a:pt x="8242132" y="5244113"/>
                  <a:pt x="8243025" y="5250066"/>
                </a:cubicBezTo>
                <a:cubicBezTo>
                  <a:pt x="8246001" y="5266139"/>
                  <a:pt x="8250987" y="5280799"/>
                  <a:pt x="8257982" y="5294045"/>
                </a:cubicBezTo>
                <a:cubicBezTo>
                  <a:pt x="8264977" y="5307290"/>
                  <a:pt x="8275097" y="5318676"/>
                  <a:pt x="8288343" y="5328201"/>
                </a:cubicBezTo>
                <a:cubicBezTo>
                  <a:pt x="8301589" y="5337726"/>
                  <a:pt x="8318257" y="5345093"/>
                  <a:pt x="8338349" y="5350302"/>
                </a:cubicBezTo>
                <a:cubicBezTo>
                  <a:pt x="8358441" y="5355511"/>
                  <a:pt x="8383072" y="5358115"/>
                  <a:pt x="8412242" y="5358115"/>
                </a:cubicBezTo>
                <a:cubicBezTo>
                  <a:pt x="8443794" y="5358115"/>
                  <a:pt x="8470508" y="5354320"/>
                  <a:pt x="8492386" y="5346730"/>
                </a:cubicBezTo>
                <a:cubicBezTo>
                  <a:pt x="8514264" y="5339140"/>
                  <a:pt x="8532049" y="5329168"/>
                  <a:pt x="8545741" y="5316815"/>
                </a:cubicBezTo>
                <a:cubicBezTo>
                  <a:pt x="8559433" y="5304463"/>
                  <a:pt x="8569256" y="5290398"/>
                  <a:pt x="8575209" y="5274623"/>
                </a:cubicBezTo>
                <a:cubicBezTo>
                  <a:pt x="8581162" y="5258847"/>
                  <a:pt x="8584138" y="5242773"/>
                  <a:pt x="8584138" y="5226402"/>
                </a:cubicBezTo>
                <a:cubicBezTo>
                  <a:pt x="8584138" y="5204673"/>
                  <a:pt x="8579972" y="5186516"/>
                  <a:pt x="8571637" y="5171931"/>
                </a:cubicBezTo>
                <a:cubicBezTo>
                  <a:pt x="8563302" y="5157346"/>
                  <a:pt x="8551843" y="5145291"/>
                  <a:pt x="8537258" y="5135766"/>
                </a:cubicBezTo>
                <a:cubicBezTo>
                  <a:pt x="8522672" y="5126241"/>
                  <a:pt x="8505483" y="5118651"/>
                  <a:pt x="8485689" y="5112995"/>
                </a:cubicBezTo>
                <a:cubicBezTo>
                  <a:pt x="8465894" y="5107340"/>
                  <a:pt x="8444389" y="5102726"/>
                  <a:pt x="8421172" y="5099154"/>
                </a:cubicBezTo>
                <a:cubicBezTo>
                  <a:pt x="8403610" y="5096178"/>
                  <a:pt x="8388653" y="5093052"/>
                  <a:pt x="8376300" y="5089778"/>
                </a:cubicBezTo>
                <a:cubicBezTo>
                  <a:pt x="8363948" y="5086504"/>
                  <a:pt x="8353902" y="5082411"/>
                  <a:pt x="8346163" y="5077500"/>
                </a:cubicBezTo>
                <a:cubicBezTo>
                  <a:pt x="8338424" y="5072589"/>
                  <a:pt x="8332843" y="5066487"/>
                  <a:pt x="8329420" y="5059194"/>
                </a:cubicBezTo>
                <a:cubicBezTo>
                  <a:pt x="8325996" y="5051901"/>
                  <a:pt x="8324285" y="5042600"/>
                  <a:pt x="8324285" y="5031289"/>
                </a:cubicBezTo>
                <a:cubicBezTo>
                  <a:pt x="8324285" y="5019680"/>
                  <a:pt x="8326889" y="5009337"/>
                  <a:pt x="8332098" y="5000258"/>
                </a:cubicBezTo>
                <a:cubicBezTo>
                  <a:pt x="8337307" y="4991180"/>
                  <a:pt x="8344228" y="4983589"/>
                  <a:pt x="8352860" y="4977487"/>
                </a:cubicBezTo>
                <a:cubicBezTo>
                  <a:pt x="8361492" y="4971385"/>
                  <a:pt x="8371389" y="4966697"/>
                  <a:pt x="8382551" y="4963423"/>
                </a:cubicBezTo>
                <a:cubicBezTo>
                  <a:pt x="8393713" y="4960149"/>
                  <a:pt x="8405396" y="4958512"/>
                  <a:pt x="8417600" y="4958512"/>
                </a:cubicBezTo>
                <a:cubicBezTo>
                  <a:pt x="8431590" y="4958512"/>
                  <a:pt x="8443720" y="4960000"/>
                  <a:pt x="8453988" y="4962977"/>
                </a:cubicBezTo>
                <a:cubicBezTo>
                  <a:pt x="8464258" y="4965953"/>
                  <a:pt x="8473113" y="4970046"/>
                  <a:pt x="8480554" y="4975255"/>
                </a:cubicBezTo>
                <a:cubicBezTo>
                  <a:pt x="8487996" y="4980464"/>
                  <a:pt x="8494098" y="4986640"/>
                  <a:pt x="8498860" y="4993784"/>
                </a:cubicBezTo>
                <a:cubicBezTo>
                  <a:pt x="8503622" y="5000928"/>
                  <a:pt x="8507344" y="5008667"/>
                  <a:pt x="8510022" y="5017001"/>
                </a:cubicBezTo>
                <a:cubicBezTo>
                  <a:pt x="8511808" y="5023252"/>
                  <a:pt x="8514784" y="5028610"/>
                  <a:pt x="8518952" y="5033075"/>
                </a:cubicBezTo>
                <a:cubicBezTo>
                  <a:pt x="8523119" y="5037540"/>
                  <a:pt x="8528924" y="5039772"/>
                  <a:pt x="8536365" y="5039772"/>
                </a:cubicBezTo>
                <a:lnTo>
                  <a:pt x="8558242" y="5039772"/>
                </a:lnTo>
                <a:cubicBezTo>
                  <a:pt x="8561219" y="5039772"/>
                  <a:pt x="8564047" y="5039028"/>
                  <a:pt x="8566726" y="5037540"/>
                </a:cubicBezTo>
                <a:cubicBezTo>
                  <a:pt x="8569404" y="5036051"/>
                  <a:pt x="8571712" y="5034191"/>
                  <a:pt x="8573646" y="5031958"/>
                </a:cubicBezTo>
                <a:cubicBezTo>
                  <a:pt x="8575581" y="5029726"/>
                  <a:pt x="8576995" y="5027270"/>
                  <a:pt x="8577888" y="5024591"/>
                </a:cubicBezTo>
                <a:cubicBezTo>
                  <a:pt x="8578781" y="5021913"/>
                  <a:pt x="8578930" y="5019382"/>
                  <a:pt x="8578334" y="5017001"/>
                </a:cubicBezTo>
                <a:cubicBezTo>
                  <a:pt x="8575060" y="4999737"/>
                  <a:pt x="8568884" y="4984110"/>
                  <a:pt x="8559805" y="4970120"/>
                </a:cubicBezTo>
                <a:cubicBezTo>
                  <a:pt x="8550726" y="4956131"/>
                  <a:pt x="8539490" y="4944299"/>
                  <a:pt x="8526096" y="4934625"/>
                </a:cubicBezTo>
                <a:cubicBezTo>
                  <a:pt x="8512701" y="4924951"/>
                  <a:pt x="8497298" y="4917510"/>
                  <a:pt x="8479884" y="4912301"/>
                </a:cubicBezTo>
                <a:cubicBezTo>
                  <a:pt x="8462472" y="4907092"/>
                  <a:pt x="8443794" y="4904487"/>
                  <a:pt x="8423850" y="4904487"/>
                </a:cubicBezTo>
                <a:close/>
                <a:moveTo>
                  <a:pt x="7489806" y="4904487"/>
                </a:moveTo>
                <a:cubicBezTo>
                  <a:pt x="7455873" y="4904487"/>
                  <a:pt x="7425958" y="4910961"/>
                  <a:pt x="7400062" y="4923909"/>
                </a:cubicBezTo>
                <a:cubicBezTo>
                  <a:pt x="7374166" y="4936857"/>
                  <a:pt x="7352437" y="4953973"/>
                  <a:pt x="7334876" y="4975255"/>
                </a:cubicBezTo>
                <a:cubicBezTo>
                  <a:pt x="7317314" y="4996537"/>
                  <a:pt x="7303993" y="5020796"/>
                  <a:pt x="7294915" y="5048032"/>
                </a:cubicBezTo>
                <a:cubicBezTo>
                  <a:pt x="7285836" y="5075267"/>
                  <a:pt x="7281297" y="5103024"/>
                  <a:pt x="7281297" y="5131301"/>
                </a:cubicBezTo>
                <a:cubicBezTo>
                  <a:pt x="7281297" y="5159876"/>
                  <a:pt x="7285390" y="5187782"/>
                  <a:pt x="7293575" y="5215017"/>
                </a:cubicBezTo>
                <a:cubicBezTo>
                  <a:pt x="7301761" y="5242253"/>
                  <a:pt x="7314337" y="5266437"/>
                  <a:pt x="7331304" y="5287571"/>
                </a:cubicBezTo>
                <a:cubicBezTo>
                  <a:pt x="7348270" y="5308704"/>
                  <a:pt x="7369850" y="5325745"/>
                  <a:pt x="7396044" y="5338693"/>
                </a:cubicBezTo>
                <a:cubicBezTo>
                  <a:pt x="7422238" y="5351641"/>
                  <a:pt x="7453492" y="5358115"/>
                  <a:pt x="7489806" y="5358115"/>
                </a:cubicBezTo>
                <a:cubicBezTo>
                  <a:pt x="7523738" y="5358115"/>
                  <a:pt x="7553727" y="5351641"/>
                  <a:pt x="7579772" y="5338693"/>
                </a:cubicBezTo>
                <a:cubicBezTo>
                  <a:pt x="7605817" y="5325745"/>
                  <a:pt x="7627695" y="5308704"/>
                  <a:pt x="7645405" y="5287571"/>
                </a:cubicBezTo>
                <a:cubicBezTo>
                  <a:pt x="7663116" y="5266437"/>
                  <a:pt x="7676511" y="5242253"/>
                  <a:pt x="7685589" y="5215017"/>
                </a:cubicBezTo>
                <a:cubicBezTo>
                  <a:pt x="7694668" y="5187782"/>
                  <a:pt x="7699207" y="5159876"/>
                  <a:pt x="7699207" y="5131301"/>
                </a:cubicBezTo>
                <a:cubicBezTo>
                  <a:pt x="7699207" y="5103024"/>
                  <a:pt x="7695188" y="5075267"/>
                  <a:pt x="7687152" y="5048032"/>
                </a:cubicBezTo>
                <a:cubicBezTo>
                  <a:pt x="7679115" y="5020796"/>
                  <a:pt x="7666613" y="4996537"/>
                  <a:pt x="7649647" y="4975255"/>
                </a:cubicBezTo>
                <a:cubicBezTo>
                  <a:pt x="7632681" y="4953973"/>
                  <a:pt x="7611026" y="4936857"/>
                  <a:pt x="7584684" y="4923909"/>
                </a:cubicBezTo>
                <a:cubicBezTo>
                  <a:pt x="7558341" y="4910961"/>
                  <a:pt x="7526715" y="4904487"/>
                  <a:pt x="7489806" y="4904487"/>
                </a:cubicBezTo>
                <a:close/>
                <a:moveTo>
                  <a:pt x="6556951" y="4904487"/>
                </a:moveTo>
                <a:cubicBezTo>
                  <a:pt x="6533733" y="4904487"/>
                  <a:pt x="6512005" y="4907166"/>
                  <a:pt x="6491764" y="4912524"/>
                </a:cubicBezTo>
                <a:cubicBezTo>
                  <a:pt x="6471523" y="4917882"/>
                  <a:pt x="6453887" y="4926067"/>
                  <a:pt x="6438855" y="4937081"/>
                </a:cubicBezTo>
                <a:cubicBezTo>
                  <a:pt x="6423824" y="4948094"/>
                  <a:pt x="6412066" y="4961935"/>
                  <a:pt x="6403583" y="4978604"/>
                </a:cubicBezTo>
                <a:cubicBezTo>
                  <a:pt x="6395100" y="4995272"/>
                  <a:pt x="6390859" y="5014769"/>
                  <a:pt x="6390859" y="5037093"/>
                </a:cubicBezTo>
                <a:cubicBezTo>
                  <a:pt x="6390859" y="5058524"/>
                  <a:pt x="6394431" y="5076160"/>
                  <a:pt x="6401574" y="5090001"/>
                </a:cubicBezTo>
                <a:cubicBezTo>
                  <a:pt x="6408718" y="5103842"/>
                  <a:pt x="6418689" y="5115079"/>
                  <a:pt x="6431488" y="5123711"/>
                </a:cubicBezTo>
                <a:cubicBezTo>
                  <a:pt x="6444288" y="5132343"/>
                  <a:pt x="6459468" y="5138966"/>
                  <a:pt x="6477030" y="5143580"/>
                </a:cubicBezTo>
                <a:cubicBezTo>
                  <a:pt x="6494592" y="5148193"/>
                  <a:pt x="6513939" y="5151988"/>
                  <a:pt x="6535073" y="5154965"/>
                </a:cubicBezTo>
                <a:cubicBezTo>
                  <a:pt x="6557993" y="5158537"/>
                  <a:pt x="6576819" y="5162481"/>
                  <a:pt x="6591553" y="5166797"/>
                </a:cubicBezTo>
                <a:cubicBezTo>
                  <a:pt x="6606287" y="5171113"/>
                  <a:pt x="6617970" y="5176173"/>
                  <a:pt x="6626602" y="5181977"/>
                </a:cubicBezTo>
                <a:cubicBezTo>
                  <a:pt x="6635234" y="5187782"/>
                  <a:pt x="6641187" y="5194628"/>
                  <a:pt x="6644462" y="5202515"/>
                </a:cubicBezTo>
                <a:cubicBezTo>
                  <a:pt x="6647736" y="5210403"/>
                  <a:pt x="6649373" y="5219854"/>
                  <a:pt x="6649373" y="5230867"/>
                </a:cubicBezTo>
                <a:cubicBezTo>
                  <a:pt x="6649373" y="5243369"/>
                  <a:pt x="6646694" y="5254159"/>
                  <a:pt x="6641336" y="5263237"/>
                </a:cubicBezTo>
                <a:cubicBezTo>
                  <a:pt x="6635978" y="5272316"/>
                  <a:pt x="6628537" y="5279757"/>
                  <a:pt x="6619012" y="5285562"/>
                </a:cubicBezTo>
                <a:cubicBezTo>
                  <a:pt x="6609487" y="5291366"/>
                  <a:pt x="6598325" y="5295607"/>
                  <a:pt x="6585526" y="5298286"/>
                </a:cubicBezTo>
                <a:cubicBezTo>
                  <a:pt x="6572726" y="5300965"/>
                  <a:pt x="6558736" y="5302305"/>
                  <a:pt x="6543556" y="5302305"/>
                </a:cubicBezTo>
                <a:cubicBezTo>
                  <a:pt x="6528376" y="5302305"/>
                  <a:pt x="6515205" y="5300965"/>
                  <a:pt x="6504042" y="5298286"/>
                </a:cubicBezTo>
                <a:cubicBezTo>
                  <a:pt x="6492880" y="5295607"/>
                  <a:pt x="6483355" y="5291887"/>
                  <a:pt x="6475467" y="5287124"/>
                </a:cubicBezTo>
                <a:cubicBezTo>
                  <a:pt x="6467579" y="5282362"/>
                  <a:pt x="6461254" y="5276781"/>
                  <a:pt x="6456492" y="5270381"/>
                </a:cubicBezTo>
                <a:cubicBezTo>
                  <a:pt x="6451729" y="5263981"/>
                  <a:pt x="6448009" y="5257210"/>
                  <a:pt x="6445330" y="5250066"/>
                </a:cubicBezTo>
                <a:cubicBezTo>
                  <a:pt x="6443544" y="5243518"/>
                  <a:pt x="6440567" y="5238085"/>
                  <a:pt x="6436400" y="5233769"/>
                </a:cubicBezTo>
                <a:cubicBezTo>
                  <a:pt x="6432233" y="5229453"/>
                  <a:pt x="6426429" y="5227295"/>
                  <a:pt x="6418987" y="5227295"/>
                </a:cubicBezTo>
                <a:lnTo>
                  <a:pt x="6396216" y="5227295"/>
                </a:lnTo>
                <a:cubicBezTo>
                  <a:pt x="6389668" y="5227295"/>
                  <a:pt x="6384459" y="5229602"/>
                  <a:pt x="6380589" y="5234216"/>
                </a:cubicBezTo>
                <a:cubicBezTo>
                  <a:pt x="6376720" y="5238829"/>
                  <a:pt x="6375231" y="5244113"/>
                  <a:pt x="6376124" y="5250066"/>
                </a:cubicBezTo>
                <a:cubicBezTo>
                  <a:pt x="6379101" y="5266139"/>
                  <a:pt x="6384087" y="5280799"/>
                  <a:pt x="6391082" y="5294045"/>
                </a:cubicBezTo>
                <a:cubicBezTo>
                  <a:pt x="6398077" y="5307290"/>
                  <a:pt x="6408197" y="5318676"/>
                  <a:pt x="6421443" y="5328201"/>
                </a:cubicBezTo>
                <a:cubicBezTo>
                  <a:pt x="6434688" y="5337726"/>
                  <a:pt x="6451357" y="5345093"/>
                  <a:pt x="6471449" y="5350302"/>
                </a:cubicBezTo>
                <a:cubicBezTo>
                  <a:pt x="6491541" y="5355511"/>
                  <a:pt x="6516172" y="5358115"/>
                  <a:pt x="6545342" y="5358115"/>
                </a:cubicBezTo>
                <a:cubicBezTo>
                  <a:pt x="6576894" y="5358115"/>
                  <a:pt x="6603608" y="5354320"/>
                  <a:pt x="6625486" y="5346730"/>
                </a:cubicBezTo>
                <a:cubicBezTo>
                  <a:pt x="6647364" y="5339140"/>
                  <a:pt x="6665149" y="5329168"/>
                  <a:pt x="6678841" y="5316815"/>
                </a:cubicBezTo>
                <a:cubicBezTo>
                  <a:pt x="6692533" y="5304463"/>
                  <a:pt x="6702356" y="5290398"/>
                  <a:pt x="6708309" y="5274623"/>
                </a:cubicBezTo>
                <a:cubicBezTo>
                  <a:pt x="6714262" y="5258847"/>
                  <a:pt x="6717239" y="5242773"/>
                  <a:pt x="6717239" y="5226402"/>
                </a:cubicBezTo>
                <a:cubicBezTo>
                  <a:pt x="6717239" y="5204673"/>
                  <a:pt x="6713071" y="5186516"/>
                  <a:pt x="6704737" y="5171931"/>
                </a:cubicBezTo>
                <a:cubicBezTo>
                  <a:pt x="6696403" y="5157346"/>
                  <a:pt x="6684943" y="5145291"/>
                  <a:pt x="6670358" y="5135766"/>
                </a:cubicBezTo>
                <a:cubicBezTo>
                  <a:pt x="6655773" y="5126241"/>
                  <a:pt x="6638583" y="5118651"/>
                  <a:pt x="6618789" y="5112995"/>
                </a:cubicBezTo>
                <a:cubicBezTo>
                  <a:pt x="6598995" y="5107340"/>
                  <a:pt x="6577489" y="5102726"/>
                  <a:pt x="6554272" y="5099154"/>
                </a:cubicBezTo>
                <a:cubicBezTo>
                  <a:pt x="6536710" y="5096178"/>
                  <a:pt x="6521753" y="5093052"/>
                  <a:pt x="6509400" y="5089778"/>
                </a:cubicBezTo>
                <a:cubicBezTo>
                  <a:pt x="6497047" y="5086504"/>
                  <a:pt x="6487002" y="5082411"/>
                  <a:pt x="6479262" y="5077500"/>
                </a:cubicBezTo>
                <a:cubicBezTo>
                  <a:pt x="6471523" y="5072589"/>
                  <a:pt x="6465942" y="5066487"/>
                  <a:pt x="6462519" y="5059194"/>
                </a:cubicBezTo>
                <a:cubicBezTo>
                  <a:pt x="6459096" y="5051901"/>
                  <a:pt x="6457385" y="5042600"/>
                  <a:pt x="6457385" y="5031289"/>
                </a:cubicBezTo>
                <a:cubicBezTo>
                  <a:pt x="6457385" y="5019680"/>
                  <a:pt x="6459989" y="5009337"/>
                  <a:pt x="6465198" y="5000258"/>
                </a:cubicBezTo>
                <a:cubicBezTo>
                  <a:pt x="6470407" y="4991180"/>
                  <a:pt x="6477328" y="4983589"/>
                  <a:pt x="6485960" y="4977487"/>
                </a:cubicBezTo>
                <a:cubicBezTo>
                  <a:pt x="6494592" y="4971385"/>
                  <a:pt x="6504489" y="4966697"/>
                  <a:pt x="6515651" y="4963423"/>
                </a:cubicBezTo>
                <a:cubicBezTo>
                  <a:pt x="6526813" y="4960149"/>
                  <a:pt x="6538496" y="4958512"/>
                  <a:pt x="6550700" y="4958512"/>
                </a:cubicBezTo>
                <a:cubicBezTo>
                  <a:pt x="6564690" y="4958512"/>
                  <a:pt x="6576819" y="4960000"/>
                  <a:pt x="6587088" y="4962977"/>
                </a:cubicBezTo>
                <a:cubicBezTo>
                  <a:pt x="6597358" y="4965953"/>
                  <a:pt x="6606213" y="4970046"/>
                  <a:pt x="6613654" y="4975255"/>
                </a:cubicBezTo>
                <a:cubicBezTo>
                  <a:pt x="6621095" y="4980464"/>
                  <a:pt x="6627197" y="4986640"/>
                  <a:pt x="6631960" y="4993784"/>
                </a:cubicBezTo>
                <a:cubicBezTo>
                  <a:pt x="6636722" y="5000928"/>
                  <a:pt x="6640443" y="5008667"/>
                  <a:pt x="6643122" y="5017001"/>
                </a:cubicBezTo>
                <a:cubicBezTo>
                  <a:pt x="6644908" y="5023252"/>
                  <a:pt x="6647885" y="5028610"/>
                  <a:pt x="6652052" y="5033075"/>
                </a:cubicBezTo>
                <a:cubicBezTo>
                  <a:pt x="6656219" y="5037540"/>
                  <a:pt x="6662024" y="5039772"/>
                  <a:pt x="6669465" y="5039772"/>
                </a:cubicBezTo>
                <a:lnTo>
                  <a:pt x="6691342" y="5039772"/>
                </a:lnTo>
                <a:cubicBezTo>
                  <a:pt x="6694319" y="5039772"/>
                  <a:pt x="6697147" y="5039028"/>
                  <a:pt x="6699826" y="5037540"/>
                </a:cubicBezTo>
                <a:cubicBezTo>
                  <a:pt x="6702505" y="5036051"/>
                  <a:pt x="6704812" y="5034191"/>
                  <a:pt x="6706746" y="5031958"/>
                </a:cubicBezTo>
                <a:cubicBezTo>
                  <a:pt x="6708681" y="5029726"/>
                  <a:pt x="6710095" y="5027270"/>
                  <a:pt x="6710988" y="5024591"/>
                </a:cubicBezTo>
                <a:cubicBezTo>
                  <a:pt x="6711881" y="5021913"/>
                  <a:pt x="6712030" y="5019382"/>
                  <a:pt x="6711434" y="5017001"/>
                </a:cubicBezTo>
                <a:cubicBezTo>
                  <a:pt x="6708160" y="4999737"/>
                  <a:pt x="6701984" y="4984110"/>
                  <a:pt x="6692905" y="4970120"/>
                </a:cubicBezTo>
                <a:cubicBezTo>
                  <a:pt x="6683827" y="4956131"/>
                  <a:pt x="6672590" y="4944299"/>
                  <a:pt x="6659196" y="4934625"/>
                </a:cubicBezTo>
                <a:cubicBezTo>
                  <a:pt x="6645801" y="4924951"/>
                  <a:pt x="6630397" y="4917510"/>
                  <a:pt x="6612984" y="4912301"/>
                </a:cubicBezTo>
                <a:cubicBezTo>
                  <a:pt x="6595572" y="4907092"/>
                  <a:pt x="6576894" y="4904487"/>
                  <a:pt x="6556951" y="4904487"/>
                </a:cubicBezTo>
                <a:close/>
                <a:moveTo>
                  <a:pt x="6114633" y="4904487"/>
                </a:moveTo>
                <a:cubicBezTo>
                  <a:pt x="6082784" y="4904487"/>
                  <a:pt x="6054060" y="4910291"/>
                  <a:pt x="6028462" y="4921900"/>
                </a:cubicBezTo>
                <a:cubicBezTo>
                  <a:pt x="6002863" y="4933509"/>
                  <a:pt x="5981060" y="4949657"/>
                  <a:pt x="5963053" y="4970344"/>
                </a:cubicBezTo>
                <a:cubicBezTo>
                  <a:pt x="5945044" y="4991031"/>
                  <a:pt x="5931203" y="5015736"/>
                  <a:pt x="5921529" y="5044460"/>
                </a:cubicBezTo>
                <a:cubicBezTo>
                  <a:pt x="5911855" y="5073184"/>
                  <a:pt x="5907019" y="5104512"/>
                  <a:pt x="5907019" y="5138445"/>
                </a:cubicBezTo>
                <a:cubicBezTo>
                  <a:pt x="5907019" y="5165829"/>
                  <a:pt x="5910888" y="5192618"/>
                  <a:pt x="5918627" y="5218812"/>
                </a:cubicBezTo>
                <a:cubicBezTo>
                  <a:pt x="5926366" y="5245006"/>
                  <a:pt x="5938421" y="5268446"/>
                  <a:pt x="5954792" y="5289133"/>
                </a:cubicBezTo>
                <a:cubicBezTo>
                  <a:pt x="5971163" y="5309821"/>
                  <a:pt x="5992148" y="5326489"/>
                  <a:pt x="6017746" y="5339140"/>
                </a:cubicBezTo>
                <a:cubicBezTo>
                  <a:pt x="6043345" y="5351790"/>
                  <a:pt x="6073854" y="5358115"/>
                  <a:pt x="6109276" y="5358115"/>
                </a:cubicBezTo>
                <a:cubicBezTo>
                  <a:pt x="6150650" y="5358115"/>
                  <a:pt x="6185996" y="5350376"/>
                  <a:pt x="6215316" y="5334898"/>
                </a:cubicBezTo>
                <a:cubicBezTo>
                  <a:pt x="6244635" y="5319420"/>
                  <a:pt x="6267778" y="5297245"/>
                  <a:pt x="6284744" y="5268372"/>
                </a:cubicBezTo>
                <a:cubicBezTo>
                  <a:pt x="6288316" y="5263312"/>
                  <a:pt x="6289060" y="5257805"/>
                  <a:pt x="6286977" y="5251852"/>
                </a:cubicBezTo>
                <a:cubicBezTo>
                  <a:pt x="6284893" y="5245899"/>
                  <a:pt x="6281470" y="5241880"/>
                  <a:pt x="6276707" y="5239797"/>
                </a:cubicBezTo>
                <a:lnTo>
                  <a:pt x="6255276" y="5232653"/>
                </a:lnTo>
                <a:cubicBezTo>
                  <a:pt x="6249323" y="5230272"/>
                  <a:pt x="6243742" y="5230272"/>
                  <a:pt x="6238533" y="5232653"/>
                </a:cubicBezTo>
                <a:cubicBezTo>
                  <a:pt x="6233324" y="5235034"/>
                  <a:pt x="6228933" y="5238755"/>
                  <a:pt x="6225361" y="5243815"/>
                </a:cubicBezTo>
                <a:cubicBezTo>
                  <a:pt x="6220004" y="5250661"/>
                  <a:pt x="6213678" y="5257359"/>
                  <a:pt x="6206386" y="5263907"/>
                </a:cubicBezTo>
                <a:cubicBezTo>
                  <a:pt x="6199093" y="5270455"/>
                  <a:pt x="6190834" y="5276334"/>
                  <a:pt x="6181606" y="5281543"/>
                </a:cubicBezTo>
                <a:cubicBezTo>
                  <a:pt x="6172379" y="5286752"/>
                  <a:pt x="6162110" y="5290919"/>
                  <a:pt x="6150799" y="5294045"/>
                </a:cubicBezTo>
                <a:cubicBezTo>
                  <a:pt x="6139488" y="5297170"/>
                  <a:pt x="6127135" y="5298733"/>
                  <a:pt x="6113740" y="5298733"/>
                </a:cubicBezTo>
                <a:cubicBezTo>
                  <a:pt x="6093500" y="5298733"/>
                  <a:pt x="6075269" y="5294863"/>
                  <a:pt x="6059046" y="5287124"/>
                </a:cubicBezTo>
                <a:cubicBezTo>
                  <a:pt x="6042824" y="5279385"/>
                  <a:pt x="6028909" y="5268744"/>
                  <a:pt x="6017300" y="5255201"/>
                </a:cubicBezTo>
                <a:cubicBezTo>
                  <a:pt x="6005691" y="5241657"/>
                  <a:pt x="5996613" y="5225658"/>
                  <a:pt x="5990064" y="5207204"/>
                </a:cubicBezTo>
                <a:cubicBezTo>
                  <a:pt x="5983516" y="5188749"/>
                  <a:pt x="5979944" y="5168657"/>
                  <a:pt x="5979349" y="5146928"/>
                </a:cubicBezTo>
                <a:lnTo>
                  <a:pt x="6275814" y="5146928"/>
                </a:lnTo>
                <a:cubicBezTo>
                  <a:pt x="6282958" y="5146928"/>
                  <a:pt x="6289134" y="5144919"/>
                  <a:pt x="6294343" y="5140901"/>
                </a:cubicBezTo>
                <a:cubicBezTo>
                  <a:pt x="6299552" y="5136882"/>
                  <a:pt x="6302157" y="5129366"/>
                  <a:pt x="6302157" y="5118353"/>
                </a:cubicBezTo>
                <a:cubicBezTo>
                  <a:pt x="6302157" y="5081741"/>
                  <a:pt x="6297469" y="5050041"/>
                  <a:pt x="6288093" y="5023252"/>
                </a:cubicBezTo>
                <a:cubicBezTo>
                  <a:pt x="6278716" y="4996463"/>
                  <a:pt x="6265768" y="4974213"/>
                  <a:pt x="6249248" y="4956503"/>
                </a:cubicBezTo>
                <a:cubicBezTo>
                  <a:pt x="6232729" y="4938792"/>
                  <a:pt x="6212935" y="4925695"/>
                  <a:pt x="6189866" y="4917212"/>
                </a:cubicBezTo>
                <a:cubicBezTo>
                  <a:pt x="6166798" y="4908729"/>
                  <a:pt x="6141720" y="4904487"/>
                  <a:pt x="6114633" y="4904487"/>
                </a:cubicBezTo>
                <a:close/>
                <a:moveTo>
                  <a:pt x="3401646" y="4820102"/>
                </a:moveTo>
                <a:lnTo>
                  <a:pt x="3498533" y="5108531"/>
                </a:lnTo>
                <a:lnTo>
                  <a:pt x="3302526" y="5108531"/>
                </a:lnTo>
                <a:close/>
                <a:moveTo>
                  <a:pt x="6858923" y="4791973"/>
                </a:moveTo>
                <a:cubicBezTo>
                  <a:pt x="6852077" y="4791973"/>
                  <a:pt x="6846198" y="4794131"/>
                  <a:pt x="6841287" y="4798447"/>
                </a:cubicBezTo>
                <a:cubicBezTo>
                  <a:pt x="6836376" y="4802763"/>
                  <a:pt x="6833920" y="4808195"/>
                  <a:pt x="6833920" y="4814744"/>
                </a:cubicBezTo>
                <a:lnTo>
                  <a:pt x="6833920" y="4916096"/>
                </a:lnTo>
                <a:lnTo>
                  <a:pt x="6779002" y="4916096"/>
                </a:lnTo>
                <a:cubicBezTo>
                  <a:pt x="6772156" y="4916096"/>
                  <a:pt x="6766501" y="4917733"/>
                  <a:pt x="6762036" y="4921007"/>
                </a:cubicBezTo>
                <a:cubicBezTo>
                  <a:pt x="6757571" y="4924281"/>
                  <a:pt x="6755339" y="4929044"/>
                  <a:pt x="6755339" y="4935295"/>
                </a:cubicBezTo>
                <a:lnTo>
                  <a:pt x="6755339" y="4951815"/>
                </a:lnTo>
                <a:cubicBezTo>
                  <a:pt x="6755339" y="4958363"/>
                  <a:pt x="6757571" y="4963200"/>
                  <a:pt x="6762036" y="4966325"/>
                </a:cubicBezTo>
                <a:cubicBezTo>
                  <a:pt x="6766501" y="4969451"/>
                  <a:pt x="6772156" y="4971013"/>
                  <a:pt x="6779002" y="4971013"/>
                </a:cubicBezTo>
                <a:lnTo>
                  <a:pt x="6833920" y="4971013"/>
                </a:lnTo>
                <a:lnTo>
                  <a:pt x="6833920" y="5234439"/>
                </a:lnTo>
                <a:cubicBezTo>
                  <a:pt x="6833920" y="5255870"/>
                  <a:pt x="6836227" y="5273953"/>
                  <a:pt x="6840841" y="5288687"/>
                </a:cubicBezTo>
                <a:cubicBezTo>
                  <a:pt x="6845454" y="5303421"/>
                  <a:pt x="6852300" y="5315327"/>
                  <a:pt x="6861379" y="5324406"/>
                </a:cubicBezTo>
                <a:cubicBezTo>
                  <a:pt x="6870457" y="5333484"/>
                  <a:pt x="6881768" y="5340107"/>
                  <a:pt x="6895311" y="5344274"/>
                </a:cubicBezTo>
                <a:cubicBezTo>
                  <a:pt x="6908855" y="5348441"/>
                  <a:pt x="6924407" y="5350525"/>
                  <a:pt x="6941969" y="5350525"/>
                </a:cubicBezTo>
                <a:cubicBezTo>
                  <a:pt x="6947625" y="5350525"/>
                  <a:pt x="6953652" y="5350451"/>
                  <a:pt x="6960052" y="5350302"/>
                </a:cubicBezTo>
                <a:cubicBezTo>
                  <a:pt x="6966451" y="5350153"/>
                  <a:pt x="6972628" y="5349632"/>
                  <a:pt x="6978581" y="5348739"/>
                </a:cubicBezTo>
                <a:cubicBezTo>
                  <a:pt x="6985129" y="5347846"/>
                  <a:pt x="6990710" y="5345167"/>
                  <a:pt x="6995324" y="5340702"/>
                </a:cubicBezTo>
                <a:cubicBezTo>
                  <a:pt x="6999938" y="5336237"/>
                  <a:pt x="7002244" y="5330731"/>
                  <a:pt x="7002244" y="5324182"/>
                </a:cubicBezTo>
                <a:lnTo>
                  <a:pt x="7002244" y="5310341"/>
                </a:lnTo>
                <a:cubicBezTo>
                  <a:pt x="7002244" y="5304984"/>
                  <a:pt x="7000086" y="5300147"/>
                  <a:pt x="6995770" y="5295831"/>
                </a:cubicBezTo>
                <a:cubicBezTo>
                  <a:pt x="6991454" y="5291515"/>
                  <a:pt x="6986320" y="5289654"/>
                  <a:pt x="6980367" y="5290250"/>
                </a:cubicBezTo>
                <a:cubicBezTo>
                  <a:pt x="6976200" y="5290845"/>
                  <a:pt x="6972404" y="5291143"/>
                  <a:pt x="6968981" y="5291143"/>
                </a:cubicBezTo>
                <a:cubicBezTo>
                  <a:pt x="6965558" y="5291143"/>
                  <a:pt x="6962061" y="5291143"/>
                  <a:pt x="6958489" y="5291143"/>
                </a:cubicBezTo>
                <a:cubicBezTo>
                  <a:pt x="6946880" y="5291143"/>
                  <a:pt x="6937430" y="5289282"/>
                  <a:pt x="6930137" y="5285562"/>
                </a:cubicBezTo>
                <a:cubicBezTo>
                  <a:pt x="6922845" y="5281841"/>
                  <a:pt x="6917115" y="5276855"/>
                  <a:pt x="6912948" y="5270604"/>
                </a:cubicBezTo>
                <a:cubicBezTo>
                  <a:pt x="6908780" y="5264354"/>
                  <a:pt x="6905878" y="5256912"/>
                  <a:pt x="6904241" y="5248280"/>
                </a:cubicBezTo>
                <a:cubicBezTo>
                  <a:pt x="6902604" y="5239648"/>
                  <a:pt x="6901785" y="5230421"/>
                  <a:pt x="6901785" y="5220598"/>
                </a:cubicBezTo>
                <a:lnTo>
                  <a:pt x="6901785" y="4971013"/>
                </a:lnTo>
                <a:lnTo>
                  <a:pt x="6996887" y="4971013"/>
                </a:lnTo>
                <a:cubicBezTo>
                  <a:pt x="7003733" y="4971013"/>
                  <a:pt x="7009537" y="4969451"/>
                  <a:pt x="7014300" y="4966325"/>
                </a:cubicBezTo>
                <a:cubicBezTo>
                  <a:pt x="7019062" y="4963200"/>
                  <a:pt x="7021443" y="4958363"/>
                  <a:pt x="7021443" y="4951815"/>
                </a:cubicBezTo>
                <a:lnTo>
                  <a:pt x="7021443" y="4935295"/>
                </a:lnTo>
                <a:cubicBezTo>
                  <a:pt x="7021443" y="4929044"/>
                  <a:pt x="7019062" y="4924281"/>
                  <a:pt x="7014300" y="4921007"/>
                </a:cubicBezTo>
                <a:cubicBezTo>
                  <a:pt x="7009537" y="4917733"/>
                  <a:pt x="7003733" y="4916096"/>
                  <a:pt x="6996887" y="4916096"/>
                </a:cubicBezTo>
                <a:lnTo>
                  <a:pt x="6901785" y="4916096"/>
                </a:lnTo>
                <a:lnTo>
                  <a:pt x="6901785" y="4814744"/>
                </a:lnTo>
                <a:cubicBezTo>
                  <a:pt x="6901785" y="4808195"/>
                  <a:pt x="6899553" y="4802763"/>
                  <a:pt x="6895088" y="4798447"/>
                </a:cubicBezTo>
                <a:cubicBezTo>
                  <a:pt x="6890623" y="4794131"/>
                  <a:pt x="6884968" y="4791973"/>
                  <a:pt x="6878122" y="4791973"/>
                </a:cubicBezTo>
                <a:close/>
                <a:moveTo>
                  <a:pt x="5066437" y="4774560"/>
                </a:moveTo>
                <a:cubicBezTo>
                  <a:pt x="5106025" y="4774560"/>
                  <a:pt x="5139884" y="4782299"/>
                  <a:pt x="5168012" y="4797777"/>
                </a:cubicBezTo>
                <a:cubicBezTo>
                  <a:pt x="5196141" y="4813256"/>
                  <a:pt x="5219135" y="4833422"/>
                  <a:pt x="5236994" y="4858276"/>
                </a:cubicBezTo>
                <a:cubicBezTo>
                  <a:pt x="5254853" y="4883130"/>
                  <a:pt x="5267876" y="4911036"/>
                  <a:pt x="5276061" y="4941992"/>
                </a:cubicBezTo>
                <a:cubicBezTo>
                  <a:pt x="5284247" y="4972948"/>
                  <a:pt x="5288340" y="5004053"/>
                  <a:pt x="5288340" y="5035307"/>
                </a:cubicBezTo>
                <a:cubicBezTo>
                  <a:pt x="5288340" y="5064775"/>
                  <a:pt x="5285140" y="5093201"/>
                  <a:pt x="5278740" y="5120586"/>
                </a:cubicBezTo>
                <a:cubicBezTo>
                  <a:pt x="5272341" y="5147970"/>
                  <a:pt x="5260658" y="5174313"/>
                  <a:pt x="5243691" y="5199613"/>
                </a:cubicBezTo>
                <a:lnTo>
                  <a:pt x="5196810" y="5151393"/>
                </a:lnTo>
                <a:cubicBezTo>
                  <a:pt x="5192345" y="5146631"/>
                  <a:pt x="5186765" y="5144026"/>
                  <a:pt x="5180067" y="5143580"/>
                </a:cubicBezTo>
                <a:cubicBezTo>
                  <a:pt x="5173371" y="5143133"/>
                  <a:pt x="5167789" y="5145738"/>
                  <a:pt x="5163324" y="5151393"/>
                </a:cubicBezTo>
                <a:lnTo>
                  <a:pt x="5155734" y="5160323"/>
                </a:lnTo>
                <a:cubicBezTo>
                  <a:pt x="5153948" y="5162406"/>
                  <a:pt x="5152608" y="5164936"/>
                  <a:pt x="5151715" y="5167913"/>
                </a:cubicBezTo>
                <a:cubicBezTo>
                  <a:pt x="5150822" y="5170890"/>
                  <a:pt x="5150376" y="5173940"/>
                  <a:pt x="5150376" y="5177066"/>
                </a:cubicBezTo>
                <a:cubicBezTo>
                  <a:pt x="5150376" y="5180191"/>
                  <a:pt x="5150822" y="5183168"/>
                  <a:pt x="5151715" y="5185996"/>
                </a:cubicBezTo>
                <a:cubicBezTo>
                  <a:pt x="5152608" y="5188823"/>
                  <a:pt x="5153948" y="5191279"/>
                  <a:pt x="5155734" y="5193363"/>
                </a:cubicBezTo>
                <a:lnTo>
                  <a:pt x="5203508" y="5245601"/>
                </a:lnTo>
                <a:cubicBezTo>
                  <a:pt x="5186541" y="5260186"/>
                  <a:pt x="5166673" y="5272018"/>
                  <a:pt x="5143902" y="5281097"/>
                </a:cubicBezTo>
                <a:cubicBezTo>
                  <a:pt x="5121132" y="5290175"/>
                  <a:pt x="5095310" y="5294714"/>
                  <a:pt x="5066437" y="5294714"/>
                </a:cubicBezTo>
                <a:cubicBezTo>
                  <a:pt x="5039648" y="5294714"/>
                  <a:pt x="5015612" y="5291291"/>
                  <a:pt x="4994330" y="5284445"/>
                </a:cubicBezTo>
                <a:cubicBezTo>
                  <a:pt x="4973047" y="5277599"/>
                  <a:pt x="4954220" y="5268074"/>
                  <a:pt x="4937849" y="5255870"/>
                </a:cubicBezTo>
                <a:cubicBezTo>
                  <a:pt x="4921478" y="5243666"/>
                  <a:pt x="4907414" y="5229304"/>
                  <a:pt x="4895657" y="5212785"/>
                </a:cubicBezTo>
                <a:cubicBezTo>
                  <a:pt x="4883899" y="5196265"/>
                  <a:pt x="4874300" y="5178405"/>
                  <a:pt x="4866859" y="5159207"/>
                </a:cubicBezTo>
                <a:cubicBezTo>
                  <a:pt x="4859417" y="5140008"/>
                  <a:pt x="4853910" y="5119841"/>
                  <a:pt x="4850338" y="5098708"/>
                </a:cubicBezTo>
                <a:cubicBezTo>
                  <a:pt x="4846767" y="5077574"/>
                  <a:pt x="4844981" y="5056441"/>
                  <a:pt x="4844981" y="5035307"/>
                </a:cubicBezTo>
                <a:cubicBezTo>
                  <a:pt x="4844981" y="5004053"/>
                  <a:pt x="4849074" y="4972948"/>
                  <a:pt x="4857259" y="4941992"/>
                </a:cubicBezTo>
                <a:cubicBezTo>
                  <a:pt x="4865445" y="4911036"/>
                  <a:pt x="4878393" y="4883130"/>
                  <a:pt x="4896103" y="4858276"/>
                </a:cubicBezTo>
                <a:cubicBezTo>
                  <a:pt x="4913814" y="4833422"/>
                  <a:pt x="4936659" y="4813256"/>
                  <a:pt x="4964638" y="4797777"/>
                </a:cubicBezTo>
                <a:cubicBezTo>
                  <a:pt x="4992618" y="4782299"/>
                  <a:pt x="5026551" y="4774560"/>
                  <a:pt x="5066437" y="4774560"/>
                </a:cubicBezTo>
                <a:close/>
                <a:moveTo>
                  <a:pt x="3392270" y="4724107"/>
                </a:moveTo>
                <a:cubicBezTo>
                  <a:pt x="3384828" y="4724107"/>
                  <a:pt x="3378280" y="4726117"/>
                  <a:pt x="3372624" y="4730135"/>
                </a:cubicBezTo>
                <a:cubicBezTo>
                  <a:pt x="3366969" y="4734153"/>
                  <a:pt x="3362950" y="4739139"/>
                  <a:pt x="3360569" y="4745092"/>
                </a:cubicBezTo>
                <a:lnTo>
                  <a:pt x="3152061" y="5325075"/>
                </a:lnTo>
                <a:cubicBezTo>
                  <a:pt x="3150573" y="5330136"/>
                  <a:pt x="3151391" y="5334898"/>
                  <a:pt x="3154517" y="5339363"/>
                </a:cubicBezTo>
                <a:cubicBezTo>
                  <a:pt x="3157642" y="5343828"/>
                  <a:pt x="3162181" y="5346060"/>
                  <a:pt x="3168134" y="5346060"/>
                </a:cubicBezTo>
                <a:lnTo>
                  <a:pt x="3198495" y="5346060"/>
                </a:lnTo>
                <a:cubicBezTo>
                  <a:pt x="3208913" y="5346060"/>
                  <a:pt x="3216132" y="5344051"/>
                  <a:pt x="3220150" y="5340033"/>
                </a:cubicBezTo>
                <a:cubicBezTo>
                  <a:pt x="3224168" y="5336014"/>
                  <a:pt x="3227368" y="5330731"/>
                  <a:pt x="3229749" y="5324182"/>
                </a:cubicBezTo>
                <a:lnTo>
                  <a:pt x="3280649" y="5170592"/>
                </a:lnTo>
                <a:lnTo>
                  <a:pt x="3520411" y="5170592"/>
                </a:lnTo>
                <a:lnTo>
                  <a:pt x="3571756" y="5324182"/>
                </a:lnTo>
                <a:cubicBezTo>
                  <a:pt x="3574435" y="5330731"/>
                  <a:pt x="3578602" y="5336014"/>
                  <a:pt x="3584258" y="5340033"/>
                </a:cubicBezTo>
                <a:cubicBezTo>
                  <a:pt x="3589913" y="5344051"/>
                  <a:pt x="3596313" y="5346060"/>
                  <a:pt x="3603457" y="5346060"/>
                </a:cubicBezTo>
                <a:lnTo>
                  <a:pt x="3637389" y="5346060"/>
                </a:lnTo>
                <a:cubicBezTo>
                  <a:pt x="3643343" y="5346060"/>
                  <a:pt x="3647956" y="5343753"/>
                  <a:pt x="3651230" y="5339140"/>
                </a:cubicBezTo>
                <a:cubicBezTo>
                  <a:pt x="3654505" y="5334526"/>
                  <a:pt x="3655398" y="5329540"/>
                  <a:pt x="3653909" y="5324182"/>
                </a:cubicBezTo>
                <a:lnTo>
                  <a:pt x="3448080" y="4746432"/>
                </a:lnTo>
                <a:cubicBezTo>
                  <a:pt x="3445699" y="4740479"/>
                  <a:pt x="3441606" y="4735270"/>
                  <a:pt x="3435802" y="4730805"/>
                </a:cubicBezTo>
                <a:cubicBezTo>
                  <a:pt x="3429998" y="4726340"/>
                  <a:pt x="3423672" y="4724107"/>
                  <a:pt x="3416826" y="4724107"/>
                </a:cubicBezTo>
                <a:close/>
                <a:moveTo>
                  <a:pt x="7131130" y="4718750"/>
                </a:moveTo>
                <a:cubicBezTo>
                  <a:pt x="7123986" y="4718750"/>
                  <a:pt x="7117363" y="4720089"/>
                  <a:pt x="7111261" y="4722768"/>
                </a:cubicBezTo>
                <a:cubicBezTo>
                  <a:pt x="7105159" y="4725447"/>
                  <a:pt x="7099876" y="4729093"/>
                  <a:pt x="7095411" y="4733707"/>
                </a:cubicBezTo>
                <a:cubicBezTo>
                  <a:pt x="7090946" y="4738321"/>
                  <a:pt x="7087449" y="4743753"/>
                  <a:pt x="7084918" y="4750004"/>
                </a:cubicBezTo>
                <a:cubicBezTo>
                  <a:pt x="7082388" y="4756254"/>
                  <a:pt x="7081123" y="4762952"/>
                  <a:pt x="7081123" y="4770095"/>
                </a:cubicBezTo>
                <a:cubicBezTo>
                  <a:pt x="7081123" y="4784383"/>
                  <a:pt x="7085886" y="4796289"/>
                  <a:pt x="7095411" y="4805814"/>
                </a:cubicBezTo>
                <a:cubicBezTo>
                  <a:pt x="7104936" y="4815339"/>
                  <a:pt x="7116842" y="4820102"/>
                  <a:pt x="7131130" y="4820102"/>
                </a:cubicBezTo>
                <a:cubicBezTo>
                  <a:pt x="7138273" y="4820102"/>
                  <a:pt x="7144896" y="4818837"/>
                  <a:pt x="7150998" y="4816307"/>
                </a:cubicBezTo>
                <a:cubicBezTo>
                  <a:pt x="7157100" y="4813776"/>
                  <a:pt x="7162309" y="4810279"/>
                  <a:pt x="7166625" y="4805814"/>
                </a:cubicBezTo>
                <a:cubicBezTo>
                  <a:pt x="7170941" y="4801349"/>
                  <a:pt x="7174364" y="4796066"/>
                  <a:pt x="7176894" y="4789964"/>
                </a:cubicBezTo>
                <a:cubicBezTo>
                  <a:pt x="7179424" y="4783862"/>
                  <a:pt x="7180689" y="4777239"/>
                  <a:pt x="7180689" y="4770095"/>
                </a:cubicBezTo>
                <a:cubicBezTo>
                  <a:pt x="7180689" y="4762952"/>
                  <a:pt x="7179424" y="4756254"/>
                  <a:pt x="7176894" y="4750004"/>
                </a:cubicBezTo>
                <a:cubicBezTo>
                  <a:pt x="7174364" y="4743753"/>
                  <a:pt x="7170941" y="4738321"/>
                  <a:pt x="7166625" y="4733707"/>
                </a:cubicBezTo>
                <a:cubicBezTo>
                  <a:pt x="7162309" y="4729093"/>
                  <a:pt x="7157100" y="4725447"/>
                  <a:pt x="7150998" y="4722768"/>
                </a:cubicBezTo>
                <a:cubicBezTo>
                  <a:pt x="7144896" y="4720089"/>
                  <a:pt x="7138273" y="4718750"/>
                  <a:pt x="7131130" y="4718750"/>
                </a:cubicBezTo>
                <a:close/>
                <a:moveTo>
                  <a:pt x="8847266" y="4712499"/>
                </a:moveTo>
                <a:cubicBezTo>
                  <a:pt x="8819882" y="4712499"/>
                  <a:pt x="8796442" y="4716964"/>
                  <a:pt x="8776946" y="4725893"/>
                </a:cubicBezTo>
                <a:cubicBezTo>
                  <a:pt x="8757449" y="4734823"/>
                  <a:pt x="8741376" y="4746432"/>
                  <a:pt x="8728725" y="4760719"/>
                </a:cubicBezTo>
                <a:cubicBezTo>
                  <a:pt x="8716074" y="4775007"/>
                  <a:pt x="8706476" y="4791155"/>
                  <a:pt x="8699927" y="4809163"/>
                </a:cubicBezTo>
                <a:cubicBezTo>
                  <a:pt x="8693378" y="4827171"/>
                  <a:pt x="8689212" y="4845254"/>
                  <a:pt x="8687426" y="4863411"/>
                </a:cubicBezTo>
                <a:cubicBezTo>
                  <a:pt x="8686830" y="4869364"/>
                  <a:pt x="8688690" y="4874647"/>
                  <a:pt x="8693006" y="4879261"/>
                </a:cubicBezTo>
                <a:cubicBezTo>
                  <a:pt x="8697322" y="4883874"/>
                  <a:pt x="8702754" y="4886181"/>
                  <a:pt x="8709303" y="4886181"/>
                </a:cubicBezTo>
                <a:lnTo>
                  <a:pt x="8726716" y="4886181"/>
                </a:lnTo>
                <a:cubicBezTo>
                  <a:pt x="8733562" y="4886181"/>
                  <a:pt x="8739441" y="4883874"/>
                  <a:pt x="8744352" y="4879261"/>
                </a:cubicBezTo>
                <a:cubicBezTo>
                  <a:pt x="8749264" y="4874647"/>
                  <a:pt x="8752166" y="4869364"/>
                  <a:pt x="8753058" y="4863411"/>
                </a:cubicBezTo>
                <a:cubicBezTo>
                  <a:pt x="8754844" y="4850016"/>
                  <a:pt x="8758118" y="4837589"/>
                  <a:pt x="8762881" y="4826129"/>
                </a:cubicBezTo>
                <a:cubicBezTo>
                  <a:pt x="8767644" y="4814669"/>
                  <a:pt x="8773894" y="4804772"/>
                  <a:pt x="8781634" y="4796438"/>
                </a:cubicBezTo>
                <a:cubicBezTo>
                  <a:pt x="8789372" y="4788104"/>
                  <a:pt x="8798600" y="4781630"/>
                  <a:pt x="8809316" y="4777016"/>
                </a:cubicBezTo>
                <a:cubicBezTo>
                  <a:pt x="8820031" y="4772402"/>
                  <a:pt x="8832086" y="4770095"/>
                  <a:pt x="8845481" y="4770095"/>
                </a:cubicBezTo>
                <a:cubicBezTo>
                  <a:pt x="8857982" y="4770095"/>
                  <a:pt x="8869368" y="4772253"/>
                  <a:pt x="8879637" y="4776569"/>
                </a:cubicBezTo>
                <a:cubicBezTo>
                  <a:pt x="8889906" y="4780885"/>
                  <a:pt x="8898687" y="4787136"/>
                  <a:pt x="8905980" y="4795322"/>
                </a:cubicBezTo>
                <a:cubicBezTo>
                  <a:pt x="8913272" y="4803507"/>
                  <a:pt x="8919002" y="4813404"/>
                  <a:pt x="8923169" y="4825013"/>
                </a:cubicBezTo>
                <a:cubicBezTo>
                  <a:pt x="8927336" y="4836622"/>
                  <a:pt x="8929420" y="4849718"/>
                  <a:pt x="8929420" y="4864304"/>
                </a:cubicBezTo>
                <a:cubicBezTo>
                  <a:pt x="8929420" y="4877400"/>
                  <a:pt x="8928080" y="4889307"/>
                  <a:pt x="8925402" y="4900022"/>
                </a:cubicBezTo>
                <a:cubicBezTo>
                  <a:pt x="8922722" y="4910738"/>
                  <a:pt x="8918556" y="4921082"/>
                  <a:pt x="8912900" y="4931053"/>
                </a:cubicBezTo>
                <a:cubicBezTo>
                  <a:pt x="8907244" y="4941024"/>
                  <a:pt x="8900026" y="4950847"/>
                  <a:pt x="8891246" y="4960521"/>
                </a:cubicBezTo>
                <a:cubicBezTo>
                  <a:pt x="8882464" y="4970195"/>
                  <a:pt x="8872121" y="4980390"/>
                  <a:pt x="8860215" y="4991105"/>
                </a:cubicBezTo>
                <a:cubicBezTo>
                  <a:pt x="8845928" y="5003607"/>
                  <a:pt x="8834616" y="5016034"/>
                  <a:pt x="8826282" y="5028387"/>
                </a:cubicBezTo>
                <a:cubicBezTo>
                  <a:pt x="8817948" y="5040739"/>
                  <a:pt x="8811622" y="5053464"/>
                  <a:pt x="8807306" y="5066561"/>
                </a:cubicBezTo>
                <a:cubicBezTo>
                  <a:pt x="8802990" y="5079658"/>
                  <a:pt x="8800162" y="5093276"/>
                  <a:pt x="8798823" y="5107414"/>
                </a:cubicBezTo>
                <a:cubicBezTo>
                  <a:pt x="8797484" y="5121553"/>
                  <a:pt x="8796814" y="5136808"/>
                  <a:pt x="8796814" y="5153179"/>
                </a:cubicBezTo>
                <a:lnTo>
                  <a:pt x="8796814" y="5159430"/>
                </a:lnTo>
                <a:cubicBezTo>
                  <a:pt x="8796814" y="5164490"/>
                  <a:pt x="8798228" y="5168657"/>
                  <a:pt x="8801056" y="5171931"/>
                </a:cubicBezTo>
                <a:cubicBezTo>
                  <a:pt x="8803884" y="5175206"/>
                  <a:pt x="8808274" y="5176843"/>
                  <a:pt x="8814227" y="5176843"/>
                </a:cubicBezTo>
                <a:lnTo>
                  <a:pt x="8843695" y="5176843"/>
                </a:lnTo>
                <a:cubicBezTo>
                  <a:pt x="8848755" y="5176843"/>
                  <a:pt x="8853071" y="5175280"/>
                  <a:pt x="8856643" y="5172155"/>
                </a:cubicBezTo>
                <a:cubicBezTo>
                  <a:pt x="8860215" y="5169029"/>
                  <a:pt x="8862000" y="5165085"/>
                  <a:pt x="8862000" y="5160323"/>
                </a:cubicBezTo>
                <a:lnTo>
                  <a:pt x="8862000" y="5142017"/>
                </a:lnTo>
                <a:cubicBezTo>
                  <a:pt x="8862000" y="5125646"/>
                  <a:pt x="8862894" y="5111582"/>
                  <a:pt x="8864680" y="5099824"/>
                </a:cubicBezTo>
                <a:cubicBezTo>
                  <a:pt x="8866466" y="5088067"/>
                  <a:pt x="8869144" y="5077946"/>
                  <a:pt x="8872716" y="5069463"/>
                </a:cubicBezTo>
                <a:cubicBezTo>
                  <a:pt x="8876288" y="5060980"/>
                  <a:pt x="8880604" y="5053687"/>
                  <a:pt x="8885664" y="5047585"/>
                </a:cubicBezTo>
                <a:cubicBezTo>
                  <a:pt x="8890724" y="5041483"/>
                  <a:pt x="8896529" y="5035754"/>
                  <a:pt x="8903078" y="5030396"/>
                </a:cubicBezTo>
                <a:cubicBezTo>
                  <a:pt x="8917960" y="5018192"/>
                  <a:pt x="8931429" y="5006211"/>
                  <a:pt x="8943484" y="4994454"/>
                </a:cubicBezTo>
                <a:cubicBezTo>
                  <a:pt x="8955539" y="4982696"/>
                  <a:pt x="8965808" y="4970269"/>
                  <a:pt x="8974292" y="4957172"/>
                </a:cubicBezTo>
                <a:cubicBezTo>
                  <a:pt x="8982774" y="4944075"/>
                  <a:pt x="8989323" y="4929862"/>
                  <a:pt x="8993937" y="4914533"/>
                </a:cubicBezTo>
                <a:cubicBezTo>
                  <a:pt x="8998550" y="4899204"/>
                  <a:pt x="9000858" y="4881865"/>
                  <a:pt x="9000858" y="4862518"/>
                </a:cubicBezTo>
                <a:cubicBezTo>
                  <a:pt x="9000858" y="4838110"/>
                  <a:pt x="8996988" y="4816530"/>
                  <a:pt x="8989249" y="4797777"/>
                </a:cubicBezTo>
                <a:cubicBezTo>
                  <a:pt x="8981510" y="4779025"/>
                  <a:pt x="8970794" y="4763324"/>
                  <a:pt x="8957102" y="4750673"/>
                </a:cubicBezTo>
                <a:cubicBezTo>
                  <a:pt x="8943410" y="4738023"/>
                  <a:pt x="8927188" y="4728498"/>
                  <a:pt x="8908435" y="4722098"/>
                </a:cubicBezTo>
                <a:cubicBezTo>
                  <a:pt x="8889683" y="4715699"/>
                  <a:pt x="8869294" y="4712499"/>
                  <a:pt x="8847266" y="4712499"/>
                </a:cubicBezTo>
                <a:close/>
                <a:moveTo>
                  <a:pt x="5066437" y="4712499"/>
                </a:moveTo>
                <a:cubicBezTo>
                  <a:pt x="5024467" y="4712499"/>
                  <a:pt x="4985400" y="4720536"/>
                  <a:pt x="4949235" y="4736609"/>
                </a:cubicBezTo>
                <a:cubicBezTo>
                  <a:pt x="4913070" y="4752682"/>
                  <a:pt x="4881667" y="4775081"/>
                  <a:pt x="4855027" y="4803805"/>
                </a:cubicBezTo>
                <a:cubicBezTo>
                  <a:pt x="4828386" y="4832529"/>
                  <a:pt x="4807550" y="4866610"/>
                  <a:pt x="4792519" y="4906050"/>
                </a:cubicBezTo>
                <a:cubicBezTo>
                  <a:pt x="4777487" y="4945489"/>
                  <a:pt x="4769971" y="4988575"/>
                  <a:pt x="4769971" y="5035307"/>
                </a:cubicBezTo>
                <a:cubicBezTo>
                  <a:pt x="4769971" y="5085313"/>
                  <a:pt x="4777338" y="5130259"/>
                  <a:pt x="4792072" y="5170145"/>
                </a:cubicBezTo>
                <a:cubicBezTo>
                  <a:pt x="4806806" y="5210031"/>
                  <a:pt x="4827345" y="5243890"/>
                  <a:pt x="4853687" y="5271721"/>
                </a:cubicBezTo>
                <a:cubicBezTo>
                  <a:pt x="4880031" y="5299551"/>
                  <a:pt x="4911358" y="5320908"/>
                  <a:pt x="4947672" y="5335791"/>
                </a:cubicBezTo>
                <a:cubicBezTo>
                  <a:pt x="4983986" y="5350674"/>
                  <a:pt x="5023574" y="5358115"/>
                  <a:pt x="5066437" y="5358115"/>
                </a:cubicBezTo>
                <a:cubicBezTo>
                  <a:pt x="5102156" y="5358115"/>
                  <a:pt x="5135195" y="5352385"/>
                  <a:pt x="5165556" y="5340926"/>
                </a:cubicBezTo>
                <a:cubicBezTo>
                  <a:pt x="5195917" y="5329466"/>
                  <a:pt x="5223748" y="5313467"/>
                  <a:pt x="5249049" y="5292929"/>
                </a:cubicBezTo>
                <a:lnTo>
                  <a:pt x="5308431" y="5358115"/>
                </a:lnTo>
                <a:cubicBezTo>
                  <a:pt x="5313194" y="5363175"/>
                  <a:pt x="5318924" y="5365705"/>
                  <a:pt x="5325621" y="5365705"/>
                </a:cubicBezTo>
                <a:cubicBezTo>
                  <a:pt x="5332318" y="5365705"/>
                  <a:pt x="5337899" y="5363175"/>
                  <a:pt x="5342364" y="5358115"/>
                </a:cubicBezTo>
                <a:lnTo>
                  <a:pt x="5352633" y="5346953"/>
                </a:lnTo>
                <a:cubicBezTo>
                  <a:pt x="5355312" y="5342488"/>
                  <a:pt x="5356727" y="5336907"/>
                  <a:pt x="5356875" y="5330210"/>
                </a:cubicBezTo>
                <a:cubicBezTo>
                  <a:pt x="5357024" y="5323513"/>
                  <a:pt x="5355312" y="5318080"/>
                  <a:pt x="5351740" y="5313913"/>
                </a:cubicBezTo>
                <a:lnTo>
                  <a:pt x="5291911" y="5249173"/>
                </a:lnTo>
                <a:cubicBezTo>
                  <a:pt x="5314236" y="5220598"/>
                  <a:pt x="5331723" y="5188451"/>
                  <a:pt x="5344373" y="5152732"/>
                </a:cubicBezTo>
                <a:cubicBezTo>
                  <a:pt x="5357024" y="5117014"/>
                  <a:pt x="5363349" y="5077872"/>
                  <a:pt x="5363349" y="5035307"/>
                </a:cubicBezTo>
                <a:cubicBezTo>
                  <a:pt x="5363349" y="4985301"/>
                  <a:pt x="5355908" y="4940429"/>
                  <a:pt x="5341025" y="4900692"/>
                </a:cubicBezTo>
                <a:cubicBezTo>
                  <a:pt x="5326142" y="4860955"/>
                  <a:pt x="5305529" y="4827097"/>
                  <a:pt x="5279187" y="4799117"/>
                </a:cubicBezTo>
                <a:cubicBezTo>
                  <a:pt x="5252844" y="4771137"/>
                  <a:pt x="5221516" y="4749706"/>
                  <a:pt x="5185202" y="4734823"/>
                </a:cubicBezTo>
                <a:cubicBezTo>
                  <a:pt x="5148888" y="4719940"/>
                  <a:pt x="5109299" y="4712499"/>
                  <a:pt x="5066437" y="4712499"/>
                </a:cubicBezTo>
                <a:close/>
                <a:moveTo>
                  <a:pt x="5256171" y="3952206"/>
                </a:moveTo>
                <a:lnTo>
                  <a:pt x="5256171" y="4020225"/>
                </a:lnTo>
                <a:cubicBezTo>
                  <a:pt x="5256171" y="4042716"/>
                  <a:pt x="5251635" y="4062215"/>
                  <a:pt x="5242567" y="4078721"/>
                </a:cubicBezTo>
                <a:cubicBezTo>
                  <a:pt x="5233496" y="4095227"/>
                  <a:pt x="5221888" y="4108831"/>
                  <a:pt x="5207741" y="4119533"/>
                </a:cubicBezTo>
                <a:cubicBezTo>
                  <a:pt x="5193592" y="4130234"/>
                  <a:pt x="5177902" y="4138125"/>
                  <a:pt x="5160671" y="4143203"/>
                </a:cubicBezTo>
                <a:cubicBezTo>
                  <a:pt x="5143439" y="4148282"/>
                  <a:pt x="5126661" y="4150822"/>
                  <a:pt x="5110337" y="4150822"/>
                </a:cubicBezTo>
                <a:cubicBezTo>
                  <a:pt x="5076599" y="4150822"/>
                  <a:pt x="5050299" y="4143113"/>
                  <a:pt x="5031435" y="4127695"/>
                </a:cubicBezTo>
                <a:cubicBezTo>
                  <a:pt x="5012571" y="4112277"/>
                  <a:pt x="5003138" y="4089876"/>
                  <a:pt x="5003138" y="4060492"/>
                </a:cubicBezTo>
                <a:cubicBezTo>
                  <a:pt x="5003138" y="4040540"/>
                  <a:pt x="5007038" y="4024034"/>
                  <a:pt x="5014838" y="4010974"/>
                </a:cubicBezTo>
                <a:cubicBezTo>
                  <a:pt x="5022637" y="3997915"/>
                  <a:pt x="5033974" y="3987576"/>
                  <a:pt x="5048848" y="3979958"/>
                </a:cubicBezTo>
                <a:cubicBezTo>
                  <a:pt x="5063722" y="3972339"/>
                  <a:pt x="5081678" y="3966716"/>
                  <a:pt x="5102718" y="3963089"/>
                </a:cubicBezTo>
                <a:cubicBezTo>
                  <a:pt x="5123759" y="3959461"/>
                  <a:pt x="5147702" y="3956922"/>
                  <a:pt x="5174547" y="3955471"/>
                </a:cubicBezTo>
                <a:close/>
                <a:moveTo>
                  <a:pt x="7545184" y="3739442"/>
                </a:moveTo>
                <a:cubicBezTo>
                  <a:pt x="7570940" y="3739442"/>
                  <a:pt x="7594067" y="3744430"/>
                  <a:pt x="7614563" y="3754406"/>
                </a:cubicBezTo>
                <a:cubicBezTo>
                  <a:pt x="7635060" y="3764382"/>
                  <a:pt x="7652472" y="3778349"/>
                  <a:pt x="7666802" y="3796306"/>
                </a:cubicBezTo>
                <a:cubicBezTo>
                  <a:pt x="7681131" y="3814263"/>
                  <a:pt x="7692105" y="3835576"/>
                  <a:pt x="7699723" y="3860244"/>
                </a:cubicBezTo>
                <a:cubicBezTo>
                  <a:pt x="7707341" y="3884912"/>
                  <a:pt x="7711150" y="3911938"/>
                  <a:pt x="7711150" y="3941323"/>
                </a:cubicBezTo>
                <a:cubicBezTo>
                  <a:pt x="7711150" y="3971070"/>
                  <a:pt x="7707341" y="3998368"/>
                  <a:pt x="7699723" y="4023218"/>
                </a:cubicBezTo>
                <a:cubicBezTo>
                  <a:pt x="7692105" y="4048067"/>
                  <a:pt x="7681131" y="4069380"/>
                  <a:pt x="7666802" y="4087156"/>
                </a:cubicBezTo>
                <a:cubicBezTo>
                  <a:pt x="7652472" y="4104931"/>
                  <a:pt x="7635060" y="4118807"/>
                  <a:pt x="7614563" y="4128783"/>
                </a:cubicBezTo>
                <a:cubicBezTo>
                  <a:pt x="7594067" y="4138759"/>
                  <a:pt x="7570940" y="4143748"/>
                  <a:pt x="7545184" y="4143748"/>
                </a:cubicBezTo>
                <a:cubicBezTo>
                  <a:pt x="7519790" y="4143748"/>
                  <a:pt x="7496845" y="4138759"/>
                  <a:pt x="7476348" y="4128783"/>
                </a:cubicBezTo>
                <a:cubicBezTo>
                  <a:pt x="7455852" y="4118807"/>
                  <a:pt x="7438439" y="4104931"/>
                  <a:pt x="7424110" y="4087156"/>
                </a:cubicBezTo>
                <a:cubicBezTo>
                  <a:pt x="7409780" y="4069380"/>
                  <a:pt x="7398716" y="4048067"/>
                  <a:pt x="7390916" y="4023218"/>
                </a:cubicBezTo>
                <a:cubicBezTo>
                  <a:pt x="7383117" y="3998368"/>
                  <a:pt x="7379217" y="3971070"/>
                  <a:pt x="7379217" y="3941323"/>
                </a:cubicBezTo>
                <a:cubicBezTo>
                  <a:pt x="7379217" y="3911938"/>
                  <a:pt x="7383117" y="3884912"/>
                  <a:pt x="7390916" y="3860244"/>
                </a:cubicBezTo>
                <a:cubicBezTo>
                  <a:pt x="7398716" y="3835576"/>
                  <a:pt x="7409780" y="3814263"/>
                  <a:pt x="7424110" y="3796306"/>
                </a:cubicBezTo>
                <a:cubicBezTo>
                  <a:pt x="7438439" y="3778349"/>
                  <a:pt x="7455852" y="3764382"/>
                  <a:pt x="7476348" y="3754406"/>
                </a:cubicBezTo>
                <a:cubicBezTo>
                  <a:pt x="7496845" y="3744430"/>
                  <a:pt x="7519790" y="3739442"/>
                  <a:pt x="7545184" y="3739442"/>
                </a:cubicBezTo>
                <a:close/>
                <a:moveTo>
                  <a:pt x="7959163" y="3679041"/>
                </a:moveTo>
                <a:cubicBezTo>
                  <a:pt x="7950819" y="3679041"/>
                  <a:pt x="7943745" y="3681762"/>
                  <a:pt x="7937941" y="3687203"/>
                </a:cubicBezTo>
                <a:cubicBezTo>
                  <a:pt x="7932137" y="3692645"/>
                  <a:pt x="7929235" y="3699356"/>
                  <a:pt x="7929235" y="3707337"/>
                </a:cubicBezTo>
                <a:lnTo>
                  <a:pt x="7929235" y="4031652"/>
                </a:lnTo>
                <a:cubicBezTo>
                  <a:pt x="7929235" y="4056320"/>
                  <a:pt x="7932227" y="4077814"/>
                  <a:pt x="7938213" y="4096134"/>
                </a:cubicBezTo>
                <a:cubicBezTo>
                  <a:pt x="7944199" y="4114454"/>
                  <a:pt x="7952089" y="4130234"/>
                  <a:pt x="7961884" y="4143475"/>
                </a:cubicBezTo>
                <a:cubicBezTo>
                  <a:pt x="7971679" y="4156717"/>
                  <a:pt x="7982924" y="4167690"/>
                  <a:pt x="7995621" y="4176397"/>
                </a:cubicBezTo>
                <a:cubicBezTo>
                  <a:pt x="8008318" y="4185103"/>
                  <a:pt x="8021196" y="4191996"/>
                  <a:pt x="8034256" y="4197075"/>
                </a:cubicBezTo>
                <a:cubicBezTo>
                  <a:pt x="8047316" y="4202153"/>
                  <a:pt x="8060194" y="4205690"/>
                  <a:pt x="8072891" y="4207686"/>
                </a:cubicBezTo>
                <a:cubicBezTo>
                  <a:pt x="8085588" y="4209681"/>
                  <a:pt x="8096834" y="4210678"/>
                  <a:pt x="8106628" y="4210678"/>
                </a:cubicBezTo>
                <a:cubicBezTo>
                  <a:pt x="8141454" y="4210678"/>
                  <a:pt x="8173378" y="4203786"/>
                  <a:pt x="8202399" y="4190001"/>
                </a:cubicBezTo>
                <a:cubicBezTo>
                  <a:pt x="8231421" y="4176215"/>
                  <a:pt x="8254457" y="4154268"/>
                  <a:pt x="8271506" y="4124158"/>
                </a:cubicBezTo>
                <a:lnTo>
                  <a:pt x="8271506" y="4175308"/>
                </a:lnTo>
                <a:cubicBezTo>
                  <a:pt x="8271506" y="4182927"/>
                  <a:pt x="8274409" y="4189456"/>
                  <a:pt x="8280213" y="4194898"/>
                </a:cubicBezTo>
                <a:cubicBezTo>
                  <a:pt x="8286018" y="4200339"/>
                  <a:pt x="8293092" y="4203060"/>
                  <a:pt x="8301435" y="4203060"/>
                </a:cubicBezTo>
                <a:lnTo>
                  <a:pt x="8324833" y="4203060"/>
                </a:lnTo>
                <a:cubicBezTo>
                  <a:pt x="8333177" y="4203060"/>
                  <a:pt x="8340069" y="4200339"/>
                  <a:pt x="8345511" y="4194898"/>
                </a:cubicBezTo>
                <a:cubicBezTo>
                  <a:pt x="8350953" y="4189456"/>
                  <a:pt x="8353673" y="4182927"/>
                  <a:pt x="8353673" y="4175308"/>
                </a:cubicBezTo>
                <a:lnTo>
                  <a:pt x="8353673" y="3707337"/>
                </a:lnTo>
                <a:cubicBezTo>
                  <a:pt x="8353673" y="3699356"/>
                  <a:pt x="8350953" y="3692645"/>
                  <a:pt x="8345511" y="3687203"/>
                </a:cubicBezTo>
                <a:cubicBezTo>
                  <a:pt x="8340069" y="3681762"/>
                  <a:pt x="8333177" y="3679041"/>
                  <a:pt x="8324833" y="3679041"/>
                </a:cubicBezTo>
                <a:lnTo>
                  <a:pt x="8301435" y="3679041"/>
                </a:lnTo>
                <a:cubicBezTo>
                  <a:pt x="8293092" y="3679041"/>
                  <a:pt x="8286018" y="3681762"/>
                  <a:pt x="8280213" y="3687203"/>
                </a:cubicBezTo>
                <a:cubicBezTo>
                  <a:pt x="8274409" y="3692645"/>
                  <a:pt x="8271506" y="3699356"/>
                  <a:pt x="8271506" y="3707337"/>
                </a:cubicBezTo>
                <a:lnTo>
                  <a:pt x="8271506" y="3970163"/>
                </a:lnTo>
                <a:cubicBezTo>
                  <a:pt x="8271506" y="3997370"/>
                  <a:pt x="8267244" y="4021495"/>
                  <a:pt x="8258719" y="4042535"/>
                </a:cubicBezTo>
                <a:cubicBezTo>
                  <a:pt x="8250194" y="4063576"/>
                  <a:pt x="8239129" y="4081170"/>
                  <a:pt x="8225526" y="4095318"/>
                </a:cubicBezTo>
                <a:cubicBezTo>
                  <a:pt x="8211922" y="4109466"/>
                  <a:pt x="8196414" y="4120168"/>
                  <a:pt x="8179001" y="4127423"/>
                </a:cubicBezTo>
                <a:cubicBezTo>
                  <a:pt x="8161588" y="4134678"/>
                  <a:pt x="8144175" y="4138306"/>
                  <a:pt x="8126762" y="4138306"/>
                </a:cubicBezTo>
                <a:cubicBezTo>
                  <a:pt x="8113702" y="4138306"/>
                  <a:pt x="8100371" y="4136039"/>
                  <a:pt x="8086767" y="4131504"/>
                </a:cubicBezTo>
                <a:cubicBezTo>
                  <a:pt x="8073163" y="4126969"/>
                  <a:pt x="8060829" y="4119261"/>
                  <a:pt x="8049765" y="4108378"/>
                </a:cubicBezTo>
                <a:cubicBezTo>
                  <a:pt x="8038700" y="4097495"/>
                  <a:pt x="8029631" y="4082893"/>
                  <a:pt x="8022557" y="4064573"/>
                </a:cubicBezTo>
                <a:cubicBezTo>
                  <a:pt x="8015483" y="4046253"/>
                  <a:pt x="8011946" y="4023308"/>
                  <a:pt x="8011946" y="3995738"/>
                </a:cubicBezTo>
                <a:lnTo>
                  <a:pt x="8011946" y="3707337"/>
                </a:lnTo>
                <a:cubicBezTo>
                  <a:pt x="8011946" y="3699356"/>
                  <a:pt x="8009134" y="3692645"/>
                  <a:pt x="8003512" y="3687203"/>
                </a:cubicBezTo>
                <a:cubicBezTo>
                  <a:pt x="7997889" y="3681762"/>
                  <a:pt x="7990905" y="3679041"/>
                  <a:pt x="7982562" y="3679041"/>
                </a:cubicBezTo>
                <a:close/>
                <a:moveTo>
                  <a:pt x="6776444" y="3679041"/>
                </a:moveTo>
                <a:cubicBezTo>
                  <a:pt x="6768463" y="3679041"/>
                  <a:pt x="6762568" y="3681852"/>
                  <a:pt x="6758759" y="3687475"/>
                </a:cubicBezTo>
                <a:cubicBezTo>
                  <a:pt x="6754950" y="3693098"/>
                  <a:pt x="6754134" y="3698993"/>
                  <a:pt x="6756311" y="3705160"/>
                </a:cubicBezTo>
                <a:lnTo>
                  <a:pt x="6939146" y="4193265"/>
                </a:lnTo>
                <a:lnTo>
                  <a:pt x="6856435" y="4400044"/>
                </a:lnTo>
                <a:cubicBezTo>
                  <a:pt x="6854258" y="4406211"/>
                  <a:pt x="6855256" y="4412106"/>
                  <a:pt x="6859428" y="4417729"/>
                </a:cubicBezTo>
                <a:cubicBezTo>
                  <a:pt x="6863599" y="4423351"/>
                  <a:pt x="6868950" y="4426163"/>
                  <a:pt x="6875480" y="4426163"/>
                </a:cubicBezTo>
                <a:lnTo>
                  <a:pt x="6911394" y="4426163"/>
                </a:lnTo>
                <a:cubicBezTo>
                  <a:pt x="6918650" y="4426163"/>
                  <a:pt x="6925361" y="4423261"/>
                  <a:pt x="6931528" y="4417456"/>
                </a:cubicBezTo>
                <a:cubicBezTo>
                  <a:pt x="6937695" y="4411652"/>
                  <a:pt x="6942411" y="4405848"/>
                  <a:pt x="6945676" y="4400044"/>
                </a:cubicBezTo>
                <a:lnTo>
                  <a:pt x="7214487" y="3705160"/>
                </a:lnTo>
                <a:cubicBezTo>
                  <a:pt x="7216664" y="3698993"/>
                  <a:pt x="7215757" y="3693098"/>
                  <a:pt x="7211767" y="3687475"/>
                </a:cubicBezTo>
                <a:cubicBezTo>
                  <a:pt x="7207776" y="3681852"/>
                  <a:pt x="7202335" y="3679041"/>
                  <a:pt x="7195442" y="3679041"/>
                </a:cubicBezTo>
                <a:lnTo>
                  <a:pt x="7160616" y="3679041"/>
                </a:lnTo>
                <a:cubicBezTo>
                  <a:pt x="7152272" y="3679041"/>
                  <a:pt x="7145017" y="3681762"/>
                  <a:pt x="7138850" y="3687203"/>
                </a:cubicBezTo>
                <a:cubicBezTo>
                  <a:pt x="7132683" y="3692645"/>
                  <a:pt x="7128511" y="3698993"/>
                  <a:pt x="7126335" y="3706249"/>
                </a:cubicBezTo>
                <a:lnTo>
                  <a:pt x="6988120" y="4094774"/>
                </a:lnTo>
                <a:lnTo>
                  <a:pt x="6850993" y="3706249"/>
                </a:lnTo>
                <a:cubicBezTo>
                  <a:pt x="6848091" y="3698268"/>
                  <a:pt x="6843647" y="3691738"/>
                  <a:pt x="6837661" y="3686659"/>
                </a:cubicBezTo>
                <a:cubicBezTo>
                  <a:pt x="6831676" y="3681580"/>
                  <a:pt x="6824330" y="3679041"/>
                  <a:pt x="6815623" y="3679041"/>
                </a:cubicBezTo>
                <a:close/>
                <a:moveTo>
                  <a:pt x="5741689" y="3672511"/>
                </a:moveTo>
                <a:cubicBezTo>
                  <a:pt x="5706863" y="3672511"/>
                  <a:pt x="5675302" y="3679222"/>
                  <a:pt x="5647006" y="3692645"/>
                </a:cubicBezTo>
                <a:cubicBezTo>
                  <a:pt x="5618710" y="3706067"/>
                  <a:pt x="5595675" y="3728015"/>
                  <a:pt x="5577899" y="3758487"/>
                </a:cubicBezTo>
                <a:lnTo>
                  <a:pt x="5577899" y="3707337"/>
                </a:lnTo>
                <a:cubicBezTo>
                  <a:pt x="5577899" y="3699356"/>
                  <a:pt x="5575178" y="3692645"/>
                  <a:pt x="5569736" y="3687203"/>
                </a:cubicBezTo>
                <a:cubicBezTo>
                  <a:pt x="5564295" y="3681762"/>
                  <a:pt x="5557402" y="3679041"/>
                  <a:pt x="5549059" y="3679041"/>
                </a:cubicBezTo>
                <a:lnTo>
                  <a:pt x="5523483" y="3679041"/>
                </a:lnTo>
                <a:cubicBezTo>
                  <a:pt x="5515140" y="3679041"/>
                  <a:pt x="5508156" y="3681762"/>
                  <a:pt x="5502534" y="3687203"/>
                </a:cubicBezTo>
                <a:cubicBezTo>
                  <a:pt x="5496911" y="3692645"/>
                  <a:pt x="5494099" y="3699356"/>
                  <a:pt x="5494099" y="3707337"/>
                </a:cubicBezTo>
                <a:lnTo>
                  <a:pt x="5494099" y="4175308"/>
                </a:lnTo>
                <a:cubicBezTo>
                  <a:pt x="5494099" y="4182927"/>
                  <a:pt x="5496911" y="4189456"/>
                  <a:pt x="5502534" y="4194898"/>
                </a:cubicBezTo>
                <a:cubicBezTo>
                  <a:pt x="5508156" y="4200339"/>
                  <a:pt x="5515140" y="4203060"/>
                  <a:pt x="5523483" y="4203060"/>
                </a:cubicBezTo>
                <a:lnTo>
                  <a:pt x="5549059" y="4203060"/>
                </a:lnTo>
                <a:cubicBezTo>
                  <a:pt x="5557402" y="4203060"/>
                  <a:pt x="5564295" y="4200339"/>
                  <a:pt x="5569736" y="4194898"/>
                </a:cubicBezTo>
                <a:cubicBezTo>
                  <a:pt x="5575178" y="4189456"/>
                  <a:pt x="5577899" y="4182927"/>
                  <a:pt x="5577899" y="4175308"/>
                </a:cubicBezTo>
                <a:lnTo>
                  <a:pt x="5577899" y="3911938"/>
                </a:lnTo>
                <a:cubicBezTo>
                  <a:pt x="5577899" y="3885456"/>
                  <a:pt x="5582071" y="3861786"/>
                  <a:pt x="5590414" y="3840926"/>
                </a:cubicBezTo>
                <a:cubicBezTo>
                  <a:pt x="5598758" y="3820067"/>
                  <a:pt x="5609732" y="3802564"/>
                  <a:pt x="5623335" y="3788416"/>
                </a:cubicBezTo>
                <a:cubicBezTo>
                  <a:pt x="5636940" y="3774268"/>
                  <a:pt x="5652176" y="3763475"/>
                  <a:pt x="5669045" y="3756039"/>
                </a:cubicBezTo>
                <a:cubicBezTo>
                  <a:pt x="5685913" y="3748602"/>
                  <a:pt x="5703054" y="3744884"/>
                  <a:pt x="5720467" y="3744884"/>
                </a:cubicBezTo>
                <a:cubicBezTo>
                  <a:pt x="5733526" y="3744884"/>
                  <a:pt x="5746858" y="3747151"/>
                  <a:pt x="5760462" y="3751685"/>
                </a:cubicBezTo>
                <a:cubicBezTo>
                  <a:pt x="5774066" y="3756220"/>
                  <a:pt x="5786401" y="3763929"/>
                  <a:pt x="5797465" y="3774812"/>
                </a:cubicBezTo>
                <a:cubicBezTo>
                  <a:pt x="5808529" y="3785695"/>
                  <a:pt x="5817598" y="3800296"/>
                  <a:pt x="5824673" y="3818616"/>
                </a:cubicBezTo>
                <a:cubicBezTo>
                  <a:pt x="5831746" y="3836936"/>
                  <a:pt x="5835283" y="3859881"/>
                  <a:pt x="5835283" y="3887452"/>
                </a:cubicBezTo>
                <a:lnTo>
                  <a:pt x="5835283" y="4175308"/>
                </a:lnTo>
                <a:cubicBezTo>
                  <a:pt x="5835283" y="4182927"/>
                  <a:pt x="5838004" y="4189456"/>
                  <a:pt x="5843446" y="4194898"/>
                </a:cubicBezTo>
                <a:cubicBezTo>
                  <a:pt x="5848887" y="4200339"/>
                  <a:pt x="5855780" y="4203060"/>
                  <a:pt x="5864123" y="4203060"/>
                </a:cubicBezTo>
                <a:lnTo>
                  <a:pt x="5889699" y="4203060"/>
                </a:lnTo>
                <a:cubicBezTo>
                  <a:pt x="5898042" y="4203060"/>
                  <a:pt x="5905026" y="4200339"/>
                  <a:pt x="5910648" y="4194898"/>
                </a:cubicBezTo>
                <a:cubicBezTo>
                  <a:pt x="5916271" y="4189456"/>
                  <a:pt x="5919083" y="4182927"/>
                  <a:pt x="5919083" y="4175308"/>
                </a:cubicBezTo>
                <a:lnTo>
                  <a:pt x="5919083" y="3850993"/>
                </a:lnTo>
                <a:cubicBezTo>
                  <a:pt x="5919083" y="3826688"/>
                  <a:pt x="5916090" y="3805375"/>
                  <a:pt x="5910104" y="3787055"/>
                </a:cubicBezTo>
                <a:cubicBezTo>
                  <a:pt x="5904118" y="3768736"/>
                  <a:pt x="5896228" y="3752955"/>
                  <a:pt x="5886433" y="3739714"/>
                </a:cubicBezTo>
                <a:cubicBezTo>
                  <a:pt x="5876639" y="3726473"/>
                  <a:pt x="5865394" y="3715590"/>
                  <a:pt x="5852696" y="3707065"/>
                </a:cubicBezTo>
                <a:cubicBezTo>
                  <a:pt x="5839999" y="3698540"/>
                  <a:pt x="5827121" y="3691647"/>
                  <a:pt x="5814061" y="3686387"/>
                </a:cubicBezTo>
                <a:cubicBezTo>
                  <a:pt x="5801001" y="3681127"/>
                  <a:pt x="5788124" y="3677499"/>
                  <a:pt x="5775426" y="3675504"/>
                </a:cubicBezTo>
                <a:cubicBezTo>
                  <a:pt x="5762730" y="3673509"/>
                  <a:pt x="5751484" y="3672511"/>
                  <a:pt x="5741689" y="3672511"/>
                </a:cubicBezTo>
                <a:close/>
                <a:moveTo>
                  <a:pt x="7545184" y="3664893"/>
                </a:moveTo>
                <a:cubicBezTo>
                  <a:pt x="7503828" y="3664893"/>
                  <a:pt x="7467370" y="3672783"/>
                  <a:pt x="7435809" y="3688564"/>
                </a:cubicBezTo>
                <a:cubicBezTo>
                  <a:pt x="7404248" y="3704344"/>
                  <a:pt x="7377766" y="3725203"/>
                  <a:pt x="7356363" y="3751141"/>
                </a:cubicBezTo>
                <a:cubicBezTo>
                  <a:pt x="7334959" y="3777079"/>
                  <a:pt x="7318725" y="3806645"/>
                  <a:pt x="7307661" y="3839838"/>
                </a:cubicBezTo>
                <a:cubicBezTo>
                  <a:pt x="7296596" y="3873031"/>
                  <a:pt x="7291064" y="3906860"/>
                  <a:pt x="7291064" y="3941323"/>
                </a:cubicBezTo>
                <a:cubicBezTo>
                  <a:pt x="7291064" y="3976148"/>
                  <a:pt x="7296052" y="4010158"/>
                  <a:pt x="7306028" y="4043351"/>
                </a:cubicBezTo>
                <a:cubicBezTo>
                  <a:pt x="7316004" y="4076545"/>
                  <a:pt x="7331332" y="4106020"/>
                  <a:pt x="7352009" y="4131776"/>
                </a:cubicBezTo>
                <a:cubicBezTo>
                  <a:pt x="7372687" y="4157533"/>
                  <a:pt x="7398988" y="4178301"/>
                  <a:pt x="7430912" y="4194082"/>
                </a:cubicBezTo>
                <a:cubicBezTo>
                  <a:pt x="7462835" y="4209862"/>
                  <a:pt x="7500926" y="4217752"/>
                  <a:pt x="7545184" y="4217752"/>
                </a:cubicBezTo>
                <a:cubicBezTo>
                  <a:pt x="7586539" y="4217752"/>
                  <a:pt x="7623088" y="4209862"/>
                  <a:pt x="7654830" y="4194082"/>
                </a:cubicBezTo>
                <a:cubicBezTo>
                  <a:pt x="7686573" y="4178301"/>
                  <a:pt x="7713236" y="4157533"/>
                  <a:pt x="7734821" y="4131776"/>
                </a:cubicBezTo>
                <a:cubicBezTo>
                  <a:pt x="7756406" y="4106020"/>
                  <a:pt x="7772730" y="4076545"/>
                  <a:pt x="7783795" y="4043351"/>
                </a:cubicBezTo>
                <a:cubicBezTo>
                  <a:pt x="7794859" y="4010158"/>
                  <a:pt x="7800391" y="3976148"/>
                  <a:pt x="7800391" y="3941323"/>
                </a:cubicBezTo>
                <a:cubicBezTo>
                  <a:pt x="7800391" y="3906860"/>
                  <a:pt x="7795494" y="3873031"/>
                  <a:pt x="7785699" y="3839838"/>
                </a:cubicBezTo>
                <a:cubicBezTo>
                  <a:pt x="7775904" y="3806645"/>
                  <a:pt x="7760668" y="3777079"/>
                  <a:pt x="7739990" y="3751141"/>
                </a:cubicBezTo>
                <a:cubicBezTo>
                  <a:pt x="7719313" y="3725203"/>
                  <a:pt x="7692921" y="3704344"/>
                  <a:pt x="7660816" y="3688564"/>
                </a:cubicBezTo>
                <a:cubicBezTo>
                  <a:pt x="7628711" y="3672783"/>
                  <a:pt x="7590167" y="3664893"/>
                  <a:pt x="7545184" y="3664893"/>
                </a:cubicBezTo>
                <a:close/>
                <a:moveTo>
                  <a:pt x="5135912" y="3664893"/>
                </a:moveTo>
                <a:cubicBezTo>
                  <a:pt x="5081496" y="3664893"/>
                  <a:pt x="5037148" y="3675957"/>
                  <a:pt x="5002866" y="3698086"/>
                </a:cubicBezTo>
                <a:cubicBezTo>
                  <a:pt x="4968585" y="3720215"/>
                  <a:pt x="4945640" y="3755585"/>
                  <a:pt x="4934031" y="3804196"/>
                </a:cubicBezTo>
                <a:cubicBezTo>
                  <a:pt x="4932217" y="3811452"/>
                  <a:pt x="4933487" y="3817891"/>
                  <a:pt x="4937840" y="3823514"/>
                </a:cubicBezTo>
                <a:cubicBezTo>
                  <a:pt x="4942193" y="3829136"/>
                  <a:pt x="4948360" y="3831948"/>
                  <a:pt x="4956341" y="3831948"/>
                </a:cubicBezTo>
                <a:lnTo>
                  <a:pt x="4985181" y="3831948"/>
                </a:lnTo>
                <a:cubicBezTo>
                  <a:pt x="4994251" y="3831948"/>
                  <a:pt x="5001234" y="3829499"/>
                  <a:pt x="5006132" y="3824602"/>
                </a:cubicBezTo>
                <a:cubicBezTo>
                  <a:pt x="5011029" y="3819705"/>
                  <a:pt x="5014929" y="3813265"/>
                  <a:pt x="5017832" y="3805284"/>
                </a:cubicBezTo>
                <a:cubicBezTo>
                  <a:pt x="5021095" y="3794039"/>
                  <a:pt x="5025630" y="3783972"/>
                  <a:pt x="5031435" y="3775084"/>
                </a:cubicBezTo>
                <a:cubicBezTo>
                  <a:pt x="5037239" y="3766196"/>
                  <a:pt x="5044766" y="3758669"/>
                  <a:pt x="5054017" y="3752502"/>
                </a:cubicBezTo>
                <a:cubicBezTo>
                  <a:pt x="5063268" y="3746335"/>
                  <a:pt x="5074513" y="3741528"/>
                  <a:pt x="5087754" y="3738082"/>
                </a:cubicBezTo>
                <a:cubicBezTo>
                  <a:pt x="5100995" y="3734635"/>
                  <a:pt x="5116685" y="3732912"/>
                  <a:pt x="5134823" y="3732912"/>
                </a:cubicBezTo>
                <a:cubicBezTo>
                  <a:pt x="5159129" y="3732912"/>
                  <a:pt x="5179081" y="3735905"/>
                  <a:pt x="5194680" y="3741891"/>
                </a:cubicBezTo>
                <a:cubicBezTo>
                  <a:pt x="5210280" y="3747876"/>
                  <a:pt x="5222614" y="3756039"/>
                  <a:pt x="5231683" y="3766378"/>
                </a:cubicBezTo>
                <a:cubicBezTo>
                  <a:pt x="5240752" y="3776716"/>
                  <a:pt x="5247100" y="3789051"/>
                  <a:pt x="5250728" y="3803380"/>
                </a:cubicBezTo>
                <a:cubicBezTo>
                  <a:pt x="5254356" y="3817709"/>
                  <a:pt x="5256171" y="3833218"/>
                  <a:pt x="5256171" y="3849905"/>
                </a:cubicBezTo>
                <a:lnTo>
                  <a:pt x="5256171" y="3890172"/>
                </a:lnTo>
                <a:lnTo>
                  <a:pt x="5147884" y="3894526"/>
                </a:lnTo>
                <a:cubicBezTo>
                  <a:pt x="5113783" y="3895977"/>
                  <a:pt x="5082494" y="3899786"/>
                  <a:pt x="5054017" y="3905953"/>
                </a:cubicBezTo>
                <a:cubicBezTo>
                  <a:pt x="5025539" y="3912120"/>
                  <a:pt x="5000962" y="3921733"/>
                  <a:pt x="4980284" y="3934793"/>
                </a:cubicBezTo>
                <a:cubicBezTo>
                  <a:pt x="4959606" y="3947853"/>
                  <a:pt x="4943554" y="3964903"/>
                  <a:pt x="4932126" y="3985943"/>
                </a:cubicBezTo>
                <a:cubicBezTo>
                  <a:pt x="4920699" y="4006984"/>
                  <a:pt x="4914986" y="4033285"/>
                  <a:pt x="4914986" y="4064845"/>
                </a:cubicBezTo>
                <a:cubicBezTo>
                  <a:pt x="4914986" y="4085886"/>
                  <a:pt x="4918795" y="4105657"/>
                  <a:pt x="4926413" y="4124158"/>
                </a:cubicBezTo>
                <a:cubicBezTo>
                  <a:pt x="4934031" y="4142659"/>
                  <a:pt x="4945368" y="4158893"/>
                  <a:pt x="4960422" y="4172860"/>
                </a:cubicBezTo>
                <a:cubicBezTo>
                  <a:pt x="4975478" y="4186826"/>
                  <a:pt x="4994070" y="4197800"/>
                  <a:pt x="5016198" y="4205781"/>
                </a:cubicBezTo>
                <a:cubicBezTo>
                  <a:pt x="5038327" y="4213762"/>
                  <a:pt x="5064084" y="4217752"/>
                  <a:pt x="5093468" y="4217752"/>
                </a:cubicBezTo>
                <a:cubicBezTo>
                  <a:pt x="5107253" y="4217752"/>
                  <a:pt x="5121854" y="4216664"/>
                  <a:pt x="5137272" y="4214487"/>
                </a:cubicBezTo>
                <a:cubicBezTo>
                  <a:pt x="5152690" y="4212311"/>
                  <a:pt x="5167654" y="4208411"/>
                  <a:pt x="5182165" y="4202788"/>
                </a:cubicBezTo>
                <a:cubicBezTo>
                  <a:pt x="5196676" y="4197165"/>
                  <a:pt x="5210370" y="4189547"/>
                  <a:pt x="5223249" y="4179934"/>
                </a:cubicBezTo>
                <a:cubicBezTo>
                  <a:pt x="5236127" y="4170320"/>
                  <a:pt x="5247100" y="4158258"/>
                  <a:pt x="5256171" y="4143748"/>
                </a:cubicBezTo>
                <a:lnTo>
                  <a:pt x="5256171" y="4175308"/>
                </a:lnTo>
                <a:cubicBezTo>
                  <a:pt x="5256171" y="4182927"/>
                  <a:pt x="5258891" y="4189456"/>
                  <a:pt x="5264332" y="4194898"/>
                </a:cubicBezTo>
                <a:cubicBezTo>
                  <a:pt x="5269774" y="4200339"/>
                  <a:pt x="5276666" y="4203060"/>
                  <a:pt x="5285011" y="4203060"/>
                </a:cubicBezTo>
                <a:lnTo>
                  <a:pt x="5314938" y="4203060"/>
                </a:lnTo>
                <a:cubicBezTo>
                  <a:pt x="5323283" y="4203060"/>
                  <a:pt x="5330084" y="4200249"/>
                  <a:pt x="5335344" y="4194626"/>
                </a:cubicBezTo>
                <a:cubicBezTo>
                  <a:pt x="5340604" y="4189003"/>
                  <a:pt x="5343234" y="4182564"/>
                  <a:pt x="5343234" y="4175308"/>
                </a:cubicBezTo>
                <a:cubicBezTo>
                  <a:pt x="5341783" y="4162974"/>
                  <a:pt x="5340604" y="4150368"/>
                  <a:pt x="5339697" y="4137490"/>
                </a:cubicBezTo>
                <a:cubicBezTo>
                  <a:pt x="5338790" y="4124611"/>
                  <a:pt x="5338337" y="4112368"/>
                  <a:pt x="5338337" y="4100759"/>
                </a:cubicBezTo>
                <a:lnTo>
                  <a:pt x="5338337" y="3840654"/>
                </a:lnTo>
                <a:cubicBezTo>
                  <a:pt x="5338337" y="3784425"/>
                  <a:pt x="5321377" y="3741074"/>
                  <a:pt x="5287458" y="3710602"/>
                </a:cubicBezTo>
                <a:cubicBezTo>
                  <a:pt x="5253539" y="3680129"/>
                  <a:pt x="5203024" y="3664893"/>
                  <a:pt x="5135912" y="3664893"/>
                </a:cubicBezTo>
                <a:close/>
                <a:moveTo>
                  <a:pt x="3805463" y="3445055"/>
                </a:moveTo>
                <a:cubicBezTo>
                  <a:pt x="3797119" y="3445055"/>
                  <a:pt x="3790136" y="3447776"/>
                  <a:pt x="3784513" y="3453218"/>
                </a:cubicBezTo>
                <a:cubicBezTo>
                  <a:pt x="3778890" y="3458659"/>
                  <a:pt x="3776079" y="3465370"/>
                  <a:pt x="3776079" y="3473351"/>
                </a:cubicBezTo>
                <a:lnTo>
                  <a:pt x="3776079" y="3494029"/>
                </a:lnTo>
                <a:cubicBezTo>
                  <a:pt x="3776079" y="3502010"/>
                  <a:pt x="3778890" y="3508721"/>
                  <a:pt x="3784513" y="3514163"/>
                </a:cubicBezTo>
                <a:cubicBezTo>
                  <a:pt x="3790136" y="3519604"/>
                  <a:pt x="3797119" y="3522325"/>
                  <a:pt x="3805463" y="3522325"/>
                </a:cubicBezTo>
                <a:lnTo>
                  <a:pt x="3990475" y="3522325"/>
                </a:lnTo>
                <a:lnTo>
                  <a:pt x="3990475" y="4175308"/>
                </a:lnTo>
                <a:cubicBezTo>
                  <a:pt x="3990475" y="4182927"/>
                  <a:pt x="3993196" y="4189456"/>
                  <a:pt x="3998637" y="4194898"/>
                </a:cubicBezTo>
                <a:cubicBezTo>
                  <a:pt x="4004079" y="4200339"/>
                  <a:pt x="4010971" y="4203060"/>
                  <a:pt x="4019315" y="4203060"/>
                </a:cubicBezTo>
                <a:lnTo>
                  <a:pt x="4045979" y="4203060"/>
                </a:lnTo>
                <a:cubicBezTo>
                  <a:pt x="4054322" y="4203060"/>
                  <a:pt x="4061215" y="4200339"/>
                  <a:pt x="4066656" y="4194898"/>
                </a:cubicBezTo>
                <a:cubicBezTo>
                  <a:pt x="4072098" y="4189456"/>
                  <a:pt x="4074819" y="4182927"/>
                  <a:pt x="4074819" y="4175308"/>
                </a:cubicBezTo>
                <a:lnTo>
                  <a:pt x="4074819" y="3522325"/>
                </a:lnTo>
                <a:lnTo>
                  <a:pt x="4259831" y="3522325"/>
                </a:lnTo>
                <a:cubicBezTo>
                  <a:pt x="4268175" y="3522325"/>
                  <a:pt x="4275067" y="3519604"/>
                  <a:pt x="4280508" y="3514163"/>
                </a:cubicBezTo>
                <a:cubicBezTo>
                  <a:pt x="4285950" y="3508721"/>
                  <a:pt x="4288671" y="3502010"/>
                  <a:pt x="4288671" y="3494029"/>
                </a:cubicBezTo>
                <a:lnTo>
                  <a:pt x="4288671" y="3473351"/>
                </a:lnTo>
                <a:cubicBezTo>
                  <a:pt x="4288671" y="3465370"/>
                  <a:pt x="4285950" y="3458659"/>
                  <a:pt x="4280508" y="3453218"/>
                </a:cubicBezTo>
                <a:cubicBezTo>
                  <a:pt x="4275067" y="3447776"/>
                  <a:pt x="4268175" y="3445055"/>
                  <a:pt x="4259831" y="3445055"/>
                </a:cubicBezTo>
                <a:close/>
                <a:moveTo>
                  <a:pt x="6094983" y="3416215"/>
                </a:moveTo>
                <a:cubicBezTo>
                  <a:pt x="6086640" y="3416215"/>
                  <a:pt x="6079656" y="3418936"/>
                  <a:pt x="6074034" y="3424377"/>
                </a:cubicBezTo>
                <a:cubicBezTo>
                  <a:pt x="6068411" y="3429819"/>
                  <a:pt x="6065599" y="3436349"/>
                  <a:pt x="6065599" y="3443967"/>
                </a:cubicBezTo>
                <a:lnTo>
                  <a:pt x="6065599" y="4175308"/>
                </a:lnTo>
                <a:cubicBezTo>
                  <a:pt x="6065599" y="4182927"/>
                  <a:pt x="6068411" y="4189456"/>
                  <a:pt x="6074034" y="4194898"/>
                </a:cubicBezTo>
                <a:cubicBezTo>
                  <a:pt x="6079656" y="4200339"/>
                  <a:pt x="6086640" y="4203060"/>
                  <a:pt x="6094983" y="4203060"/>
                </a:cubicBezTo>
                <a:lnTo>
                  <a:pt x="6120559" y="4203060"/>
                </a:lnTo>
                <a:cubicBezTo>
                  <a:pt x="6128902" y="4203060"/>
                  <a:pt x="6135795" y="4200339"/>
                  <a:pt x="6141236" y="4194898"/>
                </a:cubicBezTo>
                <a:cubicBezTo>
                  <a:pt x="6146678" y="4189456"/>
                  <a:pt x="6149399" y="4182927"/>
                  <a:pt x="6149399" y="4175308"/>
                </a:cubicBezTo>
                <a:lnTo>
                  <a:pt x="6149399" y="3935337"/>
                </a:lnTo>
                <a:lnTo>
                  <a:pt x="6357809" y="4181838"/>
                </a:lnTo>
                <a:cubicBezTo>
                  <a:pt x="6362888" y="4188005"/>
                  <a:pt x="6368148" y="4193084"/>
                  <a:pt x="6373590" y="4197075"/>
                </a:cubicBezTo>
                <a:cubicBezTo>
                  <a:pt x="6379031" y="4201065"/>
                  <a:pt x="6385923" y="4203060"/>
                  <a:pt x="6394267" y="4203060"/>
                </a:cubicBezTo>
                <a:lnTo>
                  <a:pt x="6449227" y="4203060"/>
                </a:lnTo>
                <a:cubicBezTo>
                  <a:pt x="6455394" y="4203060"/>
                  <a:pt x="6459928" y="4202153"/>
                  <a:pt x="6462831" y="4200339"/>
                </a:cubicBezTo>
                <a:cubicBezTo>
                  <a:pt x="6465733" y="4198526"/>
                  <a:pt x="6467184" y="4196168"/>
                  <a:pt x="6467184" y="4193265"/>
                </a:cubicBezTo>
                <a:cubicBezTo>
                  <a:pt x="6467909" y="4190363"/>
                  <a:pt x="6467818" y="4187280"/>
                  <a:pt x="6466912" y="4184015"/>
                </a:cubicBezTo>
                <a:cubicBezTo>
                  <a:pt x="6466005" y="4180750"/>
                  <a:pt x="6464826" y="4178211"/>
                  <a:pt x="6463375" y="4176397"/>
                </a:cubicBezTo>
                <a:lnTo>
                  <a:pt x="6237551" y="3919012"/>
                </a:lnTo>
                <a:lnTo>
                  <a:pt x="6454668" y="3706249"/>
                </a:lnTo>
                <a:cubicBezTo>
                  <a:pt x="6457571" y="3703346"/>
                  <a:pt x="6459384" y="3701079"/>
                  <a:pt x="6460110" y="3699447"/>
                </a:cubicBezTo>
                <a:cubicBezTo>
                  <a:pt x="6460835" y="3697814"/>
                  <a:pt x="6461198" y="3695910"/>
                  <a:pt x="6461198" y="3693733"/>
                </a:cubicBezTo>
                <a:cubicBezTo>
                  <a:pt x="6461198" y="3689743"/>
                  <a:pt x="6459656" y="3686296"/>
                  <a:pt x="6456573" y="3683394"/>
                </a:cubicBezTo>
                <a:cubicBezTo>
                  <a:pt x="6453489" y="3680492"/>
                  <a:pt x="6449227" y="3679041"/>
                  <a:pt x="6443785" y="3679041"/>
                </a:cubicBezTo>
                <a:lnTo>
                  <a:pt x="6392091" y="3679041"/>
                </a:lnTo>
                <a:cubicBezTo>
                  <a:pt x="6383384" y="3679041"/>
                  <a:pt x="6376492" y="3680855"/>
                  <a:pt x="6371413" y="3684483"/>
                </a:cubicBezTo>
                <a:cubicBezTo>
                  <a:pt x="6366334" y="3688110"/>
                  <a:pt x="6361074" y="3692645"/>
                  <a:pt x="6355633" y="3698086"/>
                </a:cubicBezTo>
                <a:lnTo>
                  <a:pt x="6149399" y="3905409"/>
                </a:lnTo>
                <a:lnTo>
                  <a:pt x="6149399" y="3443967"/>
                </a:lnTo>
                <a:cubicBezTo>
                  <a:pt x="6149399" y="3436349"/>
                  <a:pt x="6146678" y="3429819"/>
                  <a:pt x="6141236" y="3424377"/>
                </a:cubicBezTo>
                <a:cubicBezTo>
                  <a:pt x="6135795" y="3418936"/>
                  <a:pt x="6128902" y="3416215"/>
                  <a:pt x="6120559" y="3416215"/>
                </a:cubicBezTo>
                <a:close/>
                <a:moveTo>
                  <a:pt x="4399534" y="3416215"/>
                </a:moveTo>
                <a:cubicBezTo>
                  <a:pt x="4391190" y="3416215"/>
                  <a:pt x="4384207" y="3418936"/>
                  <a:pt x="4378584" y="3424377"/>
                </a:cubicBezTo>
                <a:cubicBezTo>
                  <a:pt x="4372961" y="3429819"/>
                  <a:pt x="4370149" y="3436349"/>
                  <a:pt x="4370149" y="3443967"/>
                </a:cubicBezTo>
                <a:lnTo>
                  <a:pt x="4370149" y="4175308"/>
                </a:lnTo>
                <a:cubicBezTo>
                  <a:pt x="4370149" y="4182927"/>
                  <a:pt x="4372961" y="4189456"/>
                  <a:pt x="4378584" y="4194898"/>
                </a:cubicBezTo>
                <a:cubicBezTo>
                  <a:pt x="4384207" y="4200339"/>
                  <a:pt x="4391190" y="4203060"/>
                  <a:pt x="4399534" y="4203060"/>
                </a:cubicBezTo>
                <a:lnTo>
                  <a:pt x="4425109" y="4203060"/>
                </a:lnTo>
                <a:cubicBezTo>
                  <a:pt x="4433452" y="4203060"/>
                  <a:pt x="4440345" y="4200339"/>
                  <a:pt x="4445787" y="4194898"/>
                </a:cubicBezTo>
                <a:cubicBezTo>
                  <a:pt x="4451228" y="4189456"/>
                  <a:pt x="4453949" y="4182927"/>
                  <a:pt x="4453949" y="4175308"/>
                </a:cubicBezTo>
                <a:lnTo>
                  <a:pt x="4453949" y="3911938"/>
                </a:lnTo>
                <a:cubicBezTo>
                  <a:pt x="4453949" y="3885456"/>
                  <a:pt x="4458211" y="3861786"/>
                  <a:pt x="4466737" y="3840926"/>
                </a:cubicBezTo>
                <a:cubicBezTo>
                  <a:pt x="4475262" y="3820067"/>
                  <a:pt x="4486327" y="3802564"/>
                  <a:pt x="4499930" y="3788416"/>
                </a:cubicBezTo>
                <a:cubicBezTo>
                  <a:pt x="4513534" y="3774268"/>
                  <a:pt x="4528861" y="3763475"/>
                  <a:pt x="4545911" y="3756039"/>
                </a:cubicBezTo>
                <a:cubicBezTo>
                  <a:pt x="4562961" y="3748602"/>
                  <a:pt x="4580193" y="3744884"/>
                  <a:pt x="4597606" y="3744884"/>
                </a:cubicBezTo>
                <a:cubicBezTo>
                  <a:pt x="4610665" y="3744884"/>
                  <a:pt x="4623997" y="3747151"/>
                  <a:pt x="4637600" y="3751685"/>
                </a:cubicBezTo>
                <a:cubicBezTo>
                  <a:pt x="4651204" y="3756220"/>
                  <a:pt x="4663538" y="3763929"/>
                  <a:pt x="4674603" y="3774812"/>
                </a:cubicBezTo>
                <a:cubicBezTo>
                  <a:pt x="4685667" y="3785695"/>
                  <a:pt x="4694736" y="3800296"/>
                  <a:pt x="4701810" y="3818616"/>
                </a:cubicBezTo>
                <a:cubicBezTo>
                  <a:pt x="4708885" y="3836936"/>
                  <a:pt x="4712421" y="3859881"/>
                  <a:pt x="4712421" y="3887452"/>
                </a:cubicBezTo>
                <a:lnTo>
                  <a:pt x="4712421" y="4175308"/>
                </a:lnTo>
                <a:cubicBezTo>
                  <a:pt x="4712421" y="4182927"/>
                  <a:pt x="4715142" y="4189456"/>
                  <a:pt x="4720584" y="4194898"/>
                </a:cubicBezTo>
                <a:cubicBezTo>
                  <a:pt x="4726025" y="4200339"/>
                  <a:pt x="4732918" y="4203060"/>
                  <a:pt x="4741262" y="4203060"/>
                </a:cubicBezTo>
                <a:lnTo>
                  <a:pt x="4766837" y="4203060"/>
                </a:lnTo>
                <a:cubicBezTo>
                  <a:pt x="4775180" y="4203060"/>
                  <a:pt x="4782164" y="4200339"/>
                  <a:pt x="4787787" y="4194898"/>
                </a:cubicBezTo>
                <a:cubicBezTo>
                  <a:pt x="4793410" y="4189456"/>
                  <a:pt x="4796221" y="4182927"/>
                  <a:pt x="4796221" y="4175308"/>
                </a:cubicBezTo>
                <a:lnTo>
                  <a:pt x="4796221" y="3850993"/>
                </a:lnTo>
                <a:cubicBezTo>
                  <a:pt x="4796221" y="3826688"/>
                  <a:pt x="4793228" y="3805375"/>
                  <a:pt x="4787242" y="3787055"/>
                </a:cubicBezTo>
                <a:cubicBezTo>
                  <a:pt x="4781257" y="3768736"/>
                  <a:pt x="4773367" y="3752955"/>
                  <a:pt x="4763572" y="3739714"/>
                </a:cubicBezTo>
                <a:cubicBezTo>
                  <a:pt x="4753777" y="3726473"/>
                  <a:pt x="4742531" y="3715590"/>
                  <a:pt x="4729834" y="3707065"/>
                </a:cubicBezTo>
                <a:cubicBezTo>
                  <a:pt x="4717137" y="3698540"/>
                  <a:pt x="4704259" y="3691647"/>
                  <a:pt x="4691199" y="3686387"/>
                </a:cubicBezTo>
                <a:cubicBezTo>
                  <a:pt x="4678140" y="3681127"/>
                  <a:pt x="4665262" y="3677499"/>
                  <a:pt x="4652565" y="3675504"/>
                </a:cubicBezTo>
                <a:cubicBezTo>
                  <a:pt x="4639868" y="3673509"/>
                  <a:pt x="4628623" y="3672511"/>
                  <a:pt x="4618828" y="3672511"/>
                </a:cubicBezTo>
                <a:cubicBezTo>
                  <a:pt x="4584002" y="3672511"/>
                  <a:pt x="4552168" y="3679404"/>
                  <a:pt x="4523328" y="3693189"/>
                </a:cubicBezTo>
                <a:cubicBezTo>
                  <a:pt x="4494488" y="3706974"/>
                  <a:pt x="4471362" y="3728740"/>
                  <a:pt x="4453949" y="3758487"/>
                </a:cubicBezTo>
                <a:lnTo>
                  <a:pt x="4453949" y="3443967"/>
                </a:lnTo>
                <a:cubicBezTo>
                  <a:pt x="4453949" y="3436349"/>
                  <a:pt x="4451228" y="3429819"/>
                  <a:pt x="4445787" y="3424377"/>
                </a:cubicBezTo>
                <a:cubicBezTo>
                  <a:pt x="4440345" y="3418936"/>
                  <a:pt x="4433452" y="3416215"/>
                  <a:pt x="4425109" y="341621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ADB89CF-B981-0C90-C977-2C0EDC8046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018" y="1271480"/>
            <a:ext cx="1739962" cy="119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05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76" fill="hold"/>
                                        <p:tgtEl>
                                          <p:spTgt spid="10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935</Words>
  <Application>Microsoft Office PowerPoint</Application>
  <PresentationFormat>Widescreen</PresentationFormat>
  <Paragraphs>142</Paragraphs>
  <Slides>33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Neuzeit for Plymouth</vt:lpstr>
      <vt:lpstr>Neuzeit for Plymouth Light</vt:lpstr>
      <vt:lpstr>Office Theme</vt:lpstr>
      <vt:lpstr>PowerPoint Presentation</vt:lpstr>
      <vt:lpstr>Learning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Outcomes Revisited</vt:lpstr>
      <vt:lpstr>PowerPoint Presentation</vt:lpstr>
    </vt:vector>
  </TitlesOfParts>
  <Company>University of Plymouth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Lockie</dc:creator>
  <cp:lastModifiedBy>Bruce Lockie</cp:lastModifiedBy>
  <cp:revision>24</cp:revision>
  <dcterms:created xsi:type="dcterms:W3CDTF">2024-08-22T13:02:00Z</dcterms:created>
  <dcterms:modified xsi:type="dcterms:W3CDTF">2025-06-17T10:39:07Z</dcterms:modified>
</cp:coreProperties>
</file>